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4B97-BF67-F635-CE3B-80F8F1EB7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3A839-FCF6-DFE7-3899-525E1565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A3238-A6C1-1269-36B3-0F844567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613E-F65B-19CA-3CDD-55E218C4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695E-9D95-2033-95C7-6FB9691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7BEA-B40B-695B-AC5C-0FABE5E9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6B0CC-C9BB-2D81-F502-18ED7636E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911D-B326-3A0F-43F9-C0A2C13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0E99-3B6A-8640-0F9B-5684898B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3D9D-A96E-9767-715B-3D589030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B84FE-D0AA-BF02-6D37-6D8B7FB06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6F6C6-3243-A3A7-0288-6758CFD49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8CFF-F3C0-12B0-DC9C-13E7A42B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AA7A0-855E-E9AE-913A-86FC6C15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33F7-3F3C-AB08-BF6F-31CE5220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D9E3-A806-60EE-5FA4-8F6D69C9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97DE-610D-F433-9484-C0C9EA28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940A-26D8-2A5F-6702-3591E473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EEA8-15B3-E75D-5180-4D20BC6A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927D-A382-AAF4-810B-01DBF94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3B93-5FFE-2011-E03A-5BBC775D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B4326-EE3F-4878-0688-BA46400D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844B-9EB3-373C-C0FD-8AB03C1C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F5F8-DE1B-9AB9-9A5E-0D68B176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0A6A-8CD2-9463-BB43-6987DEBC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A2CC-32DC-CEAC-28F5-D82A7606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983B-1FD2-BDA7-384E-69EA17891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BA967-B5AA-1F72-5518-6FC52E3F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9BBA-F990-8B77-C103-117EAD85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A0022-4994-9877-457D-839A925A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4ACCF-0615-DA52-093B-8CF839D9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114C-31C4-8924-F501-33766352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1F7BA-1B53-5788-35E3-343C6490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E797-2E1A-A7D5-9952-80E53DD7F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B3292-566D-16F0-4DF1-1495F3150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CC684-5056-DB48-6ADF-408A833A9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D8A8D-E1EF-E5B8-738E-8E932F03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DD280-405D-1369-29DF-07B06514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5D8CD-AAEA-74F1-3F6C-3F5767C5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1324-7918-78FD-B24D-6F0A412A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67336-5C9C-9DEF-3BBE-CA60E30A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F4409-8F2E-2C62-CF3A-46E5551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E1B16-7181-7D2D-0C27-4E049521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CA120-209F-1279-8A75-EF358CC5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D6DB3-9D0E-3683-A525-6635E875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40852-8878-02F0-DBD9-423C2E50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9B03-333C-F2BA-A5E5-43716D83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E09A-64F7-BF27-7E33-68798A56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8FADE-B05E-E58C-E8C6-8F597EF88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F0363-018D-62A8-D45A-9F0FA679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64649-E2D9-B7DF-5BF4-88A4B255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9CFDB-D163-83A3-8629-A5228E47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4B1A0-95A0-1ECA-F48F-07A58896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99A7B-C753-F565-7337-28A8BAF6D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57371-EB37-6FAF-CEC0-24160A232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34561-8246-CBFE-AB1C-439BD955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F4F50-F6A2-1203-04DC-EA6A8CC3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06A5C-2699-6891-400D-407354AA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6A852-56D4-EEA0-8AFC-4C81C622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2A8A3-DFA4-AD5F-46B1-10AF6F6D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8A0D-DB65-E5C0-54B6-D5150A7D2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02C8-FBC9-4C45-A3CD-A5AADC10B30E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589E4-6B59-759E-1555-37121C81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2C98-85CA-7467-C498-8EA884FB9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E2BA-AC3F-407A-9BB0-CF71A345C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ACE9-723E-2FBD-EA4D-F2239FD77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1F8A1-08E2-CFA6-5E16-BC0A59CDA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6332-4BB2-A5D7-C521-892667D2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2022-12-02T07:20:16Z</dcterms:created>
  <dcterms:modified xsi:type="dcterms:W3CDTF">2022-12-02T08:35:21Z</dcterms:modified>
</cp:coreProperties>
</file>