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71" autoAdjust="0"/>
  </p:normalViewPr>
  <p:slideViewPr>
    <p:cSldViewPr>
      <p:cViewPr varScale="1">
        <p:scale>
          <a:sx n="67" d="100"/>
          <a:sy n="67" d="100"/>
        </p:scale>
        <p:origin x="-8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8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24EC-EAE7-4130-8A20-ACE5817B1A3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E870-4304-4824-8C66-62F96D48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086" y="-10886"/>
            <a:ext cx="12039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86000" y="1066800"/>
            <a:ext cx="304800" cy="8382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685800"/>
            <a:ext cx="188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6m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LINGROUP</dc:creator>
  <cp:lastModifiedBy>LINGROUP</cp:lastModifiedBy>
  <cp:revision>1</cp:revision>
  <dcterms:created xsi:type="dcterms:W3CDTF">2022-07-01T01:43:09Z</dcterms:created>
  <dcterms:modified xsi:type="dcterms:W3CDTF">2022-07-01T01:54:45Z</dcterms:modified>
</cp:coreProperties>
</file>