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48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87B3A-4098-4D02-8A2B-04B158FC046B}" type="datetimeFigureOut">
              <a:rPr lang="en-US" smtClean="0"/>
              <a:t>10/11/22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F5AC-EF9E-45B7-A81D-B60DBEA61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804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87B3A-4098-4D02-8A2B-04B158FC046B}" type="datetimeFigureOut">
              <a:rPr lang="en-US" smtClean="0"/>
              <a:t>10/11/22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F5AC-EF9E-45B7-A81D-B60DBEA61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260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87B3A-4098-4D02-8A2B-04B158FC046B}" type="datetimeFigureOut">
              <a:rPr lang="en-US" smtClean="0"/>
              <a:t>10/11/22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F5AC-EF9E-45B7-A81D-B60DBEA61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939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87B3A-4098-4D02-8A2B-04B158FC046B}" type="datetimeFigureOut">
              <a:rPr lang="en-US" smtClean="0"/>
              <a:t>10/11/22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F5AC-EF9E-45B7-A81D-B60DBEA61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229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87B3A-4098-4D02-8A2B-04B158FC046B}" type="datetimeFigureOut">
              <a:rPr lang="en-US" smtClean="0"/>
              <a:t>10/11/22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F5AC-EF9E-45B7-A81D-B60DBEA61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481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87B3A-4098-4D02-8A2B-04B158FC046B}" type="datetimeFigureOut">
              <a:rPr lang="en-US" smtClean="0"/>
              <a:t>10/11/22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F5AC-EF9E-45B7-A81D-B60DBEA61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077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87B3A-4098-4D02-8A2B-04B158FC046B}" type="datetimeFigureOut">
              <a:rPr lang="en-US" smtClean="0"/>
              <a:t>10/11/22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F5AC-EF9E-45B7-A81D-B60DBEA61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150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87B3A-4098-4D02-8A2B-04B158FC046B}" type="datetimeFigureOut">
              <a:rPr lang="en-US" smtClean="0"/>
              <a:t>10/11/22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F5AC-EF9E-45B7-A81D-B60DBEA61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55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87B3A-4098-4D02-8A2B-04B158FC046B}" type="datetimeFigureOut">
              <a:rPr lang="en-US" smtClean="0"/>
              <a:t>10/11/22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F5AC-EF9E-45B7-A81D-B60DBEA61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567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87B3A-4098-4D02-8A2B-04B158FC046B}" type="datetimeFigureOut">
              <a:rPr lang="en-US" smtClean="0"/>
              <a:t>10/11/22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F5AC-EF9E-45B7-A81D-B60DBEA61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7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87B3A-4098-4D02-8A2B-04B158FC046B}" type="datetimeFigureOut">
              <a:rPr lang="en-US" smtClean="0"/>
              <a:t>10/11/22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F5AC-EF9E-45B7-A81D-B60DBEA61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46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87B3A-4098-4D02-8A2B-04B158FC046B}" type="datetimeFigureOut">
              <a:rPr lang="en-US" smtClean="0"/>
              <a:t>10/11/22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EF5AC-EF9E-45B7-A81D-B60DBEA61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246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A2B1D34-968A-E440-B298-38C63D1E71EC}"/>
              </a:ext>
            </a:extLst>
          </p:cNvPr>
          <p:cNvGrpSpPr/>
          <p:nvPr/>
        </p:nvGrpSpPr>
        <p:grpSpPr>
          <a:xfrm>
            <a:off x="0" y="7112"/>
            <a:ext cx="12242204" cy="6843776"/>
            <a:chOff x="0" y="7112"/>
            <a:chExt cx="12242204" cy="684377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112"/>
              <a:ext cx="12192000" cy="6843776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 rot="21241107">
              <a:off x="4565964" y="1879354"/>
              <a:ext cx="767624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800" b="1" spc="-300" dirty="0">
                  <a:solidFill>
                    <a:schemeClr val="bg1">
                      <a:alpha val="53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rial" panose="020B7200000000000000" pitchFamily="34" charset="0"/>
                  <a:ea typeface="Segoe UI Black" panose="020B0A02040204020203" pitchFamily="34" charset="0"/>
                </a:rPr>
                <a:t>0914223786</a:t>
              </a:r>
              <a:endParaRPr lang="en-US" sz="8800" b="1" spc="-300" dirty="0">
                <a:solidFill>
                  <a:schemeClr val="bg1">
                    <a:alpha val="5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ial" panose="020B7200000000000000" pitchFamily="34" charset="0"/>
                <a:ea typeface="Segoe UI Black" panose="020B0A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5938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</Words>
  <Application>Microsoft Macintosh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.VnArial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DESKTOPHANH</dc:creator>
  <cp:lastModifiedBy>Microsoft Office User</cp:lastModifiedBy>
  <cp:revision>4</cp:revision>
  <dcterms:created xsi:type="dcterms:W3CDTF">2022-10-10T07:41:13Z</dcterms:created>
  <dcterms:modified xsi:type="dcterms:W3CDTF">2022-10-11T00:40:52Z</dcterms:modified>
</cp:coreProperties>
</file>