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20"/>
  </p:notesMasterIdLst>
  <p:sldIdLst>
    <p:sldId id="256" r:id="rId2"/>
    <p:sldId id="306" r:id="rId3"/>
    <p:sldId id="291" r:id="rId4"/>
    <p:sldId id="305" r:id="rId5"/>
    <p:sldId id="292" r:id="rId6"/>
    <p:sldId id="297" r:id="rId7"/>
    <p:sldId id="296" r:id="rId8"/>
    <p:sldId id="293" r:id="rId9"/>
    <p:sldId id="294" r:id="rId10"/>
    <p:sldId id="258" r:id="rId11"/>
    <p:sldId id="295" r:id="rId12"/>
    <p:sldId id="260" r:id="rId13"/>
    <p:sldId id="300" r:id="rId14"/>
    <p:sldId id="301" r:id="rId15"/>
    <p:sldId id="302" r:id="rId16"/>
    <p:sldId id="303" r:id="rId17"/>
    <p:sldId id="304" r:id="rId18"/>
    <p:sldId id="276" r:id="rId19"/>
  </p:sldIdLst>
  <p:sldSz cx="9144000" cy="5143500" type="screen16x9"/>
  <p:notesSz cx="6858000" cy="9144000"/>
  <p:embeddedFontLst>
    <p:embeddedFont>
      <p:font typeface="Fira Sans Extra Condensed Medium" panose="020B0604020202020204" charset="0"/>
      <p:regular r:id="rId21"/>
      <p:bold r:id="rId22"/>
      <p:italic r:id="rId23"/>
      <p:boldItalic r:id="rId24"/>
    </p:embeddedFont>
    <p:embeddedFont>
      <p:font typeface="Hind Vadodara" panose="020B0604020202020204" charset="0"/>
      <p:regular r:id="rId25"/>
      <p:bold r:id="rId26"/>
    </p:embeddedFont>
    <p:embeddedFont>
      <p:font typeface="Quicksand" panose="020B0604020202020204" charset="-93"/>
      <p:regular r:id="rId27"/>
      <p:bold r:id="rId28"/>
    </p:embeddedFont>
    <p:embeddedFont>
      <p:font typeface="Oswald Medium" panose="020B0604020202020204" charset="-93"/>
      <p:regular r:id="rId29"/>
      <p:bold r:id="rId30"/>
    </p:embeddedFont>
    <p:embeddedFont>
      <p:font typeface="Lexend Deca Black" panose="020B0604020202020204" charset="-93"/>
      <p:bold r:id="rId31"/>
    </p:embeddedFont>
    <p:embeddedFont>
      <p:font typeface="Hind Vadodara Medium" panose="020B0604020202020204" charset="0"/>
      <p:regular r:id="rId32"/>
      <p:bold r:id="rId33"/>
    </p:embeddedFont>
    <p:embeddedFont>
      <p:font typeface="Roboto Slab Light" panose="020B0604020202020204" charset="0"/>
      <p:regular r:id="rId34"/>
      <p:bold r:id="rId35"/>
    </p:embeddedFont>
    <p:embeddedFont>
      <p:font typeface="Calibri" panose="020F0502020204030204" pitchFamily="34" charset="0"/>
      <p:regular r:id="rId36"/>
      <p:bold r:id="rId37"/>
      <p:italic r:id="rId38"/>
      <p:boldItalic r:id="rId39"/>
    </p:embeddedFont>
    <p:embeddedFont>
      <p:font typeface="Hind Vadodara Light" panose="020B0604020202020204" charset="0"/>
      <p:regular r:id="rId40"/>
      <p:bold r:id="rId41"/>
    </p:embeddedFont>
    <p:embeddedFont>
      <p:font typeface="Jockey One" panose="020B0604020202020204" charset="-18"/>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B680"/>
    <a:srgbClr val="F3E2B5"/>
    <a:srgbClr val="C9403B"/>
    <a:srgbClr val="F3E4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2BEE56-AA5A-4A1B-B569-89A571E2355D}">
  <a:tblStyle styleId="{0F2BEE56-AA5A-4A1B-B569-89A571E235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04" autoAdjust="0"/>
    <p:restoredTop sz="94660"/>
  </p:normalViewPr>
  <p:slideViewPr>
    <p:cSldViewPr snapToGrid="0">
      <p:cViewPr varScale="1">
        <p:scale>
          <a:sx n="104" d="100"/>
          <a:sy n="104" d="100"/>
        </p:scale>
        <p:origin x="122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a15755a3a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a15755a3a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8958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4aa1ec4e7b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4aa1ec4e7b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14aa1ec4e7b_0_2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14aa1ec4e7b_0_2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041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4aa1ec4e7b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4aa1ec4e7b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999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4aa1ec4e7b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4aa1ec4e7b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9967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14aa1ec4e7b_0_1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14aa1ec4e7b_0_1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103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1c6f77c9c_7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1c6f77c9c_7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0723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1c6f77c9c_7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1c6f77c9c_7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480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1c6f77c9c_7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1c6f77c9c_7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865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a15755a3a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a15755a3a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OPENING">
  <p:cSld name="TITLE_2">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753375" y="3932200"/>
            <a:ext cx="55413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
        <p:nvSpPr>
          <p:cNvPr id="10" name="Google Shape;10;p2"/>
          <p:cNvSpPr txBox="1">
            <a:spLocks noGrp="1"/>
          </p:cNvSpPr>
          <p:nvPr>
            <p:ph type="ctrTitle"/>
          </p:nvPr>
        </p:nvSpPr>
        <p:spPr>
          <a:xfrm>
            <a:off x="719450" y="1256500"/>
            <a:ext cx="5542800" cy="2675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6000"/>
              <a:buFont typeface="Jockey One"/>
              <a:buNone/>
              <a:defRPr sz="6000">
                <a:solidFill>
                  <a:schemeClr val="dk1"/>
                </a:solidFill>
                <a:latin typeface="Jockey One"/>
                <a:ea typeface="Jockey One"/>
                <a:cs typeface="Jockey One"/>
                <a:sym typeface="Jockey One"/>
              </a:defRPr>
            </a:lvl1pPr>
            <a:lvl2pPr lvl="1" rtl="0">
              <a:spcBef>
                <a:spcPts val="0"/>
              </a:spcBef>
              <a:spcAft>
                <a:spcPts val="0"/>
              </a:spcAft>
              <a:buClr>
                <a:schemeClr val="dk1"/>
              </a:buClr>
              <a:buSzPts val="6000"/>
              <a:buFont typeface="Oswald Medium"/>
              <a:buNone/>
              <a:defRPr sz="6000">
                <a:solidFill>
                  <a:schemeClr val="dk1"/>
                </a:solidFill>
                <a:latin typeface="Oswald Medium"/>
                <a:ea typeface="Oswald Medium"/>
                <a:cs typeface="Oswald Medium"/>
                <a:sym typeface="Oswald Medium"/>
              </a:defRPr>
            </a:lvl2pPr>
            <a:lvl3pPr lvl="2" rtl="0">
              <a:spcBef>
                <a:spcPts val="0"/>
              </a:spcBef>
              <a:spcAft>
                <a:spcPts val="0"/>
              </a:spcAft>
              <a:buClr>
                <a:schemeClr val="dk1"/>
              </a:buClr>
              <a:buSzPts val="6000"/>
              <a:buFont typeface="Oswald Medium"/>
              <a:buNone/>
              <a:defRPr sz="6000">
                <a:solidFill>
                  <a:schemeClr val="dk1"/>
                </a:solidFill>
                <a:latin typeface="Oswald Medium"/>
                <a:ea typeface="Oswald Medium"/>
                <a:cs typeface="Oswald Medium"/>
                <a:sym typeface="Oswald Medium"/>
              </a:defRPr>
            </a:lvl3pPr>
            <a:lvl4pPr lvl="3" rtl="0">
              <a:spcBef>
                <a:spcPts val="0"/>
              </a:spcBef>
              <a:spcAft>
                <a:spcPts val="0"/>
              </a:spcAft>
              <a:buClr>
                <a:schemeClr val="dk1"/>
              </a:buClr>
              <a:buSzPts val="6000"/>
              <a:buFont typeface="Oswald Medium"/>
              <a:buNone/>
              <a:defRPr sz="6000">
                <a:solidFill>
                  <a:schemeClr val="dk1"/>
                </a:solidFill>
                <a:latin typeface="Oswald Medium"/>
                <a:ea typeface="Oswald Medium"/>
                <a:cs typeface="Oswald Medium"/>
                <a:sym typeface="Oswald Medium"/>
              </a:defRPr>
            </a:lvl4pPr>
            <a:lvl5pPr lvl="4" rtl="0">
              <a:spcBef>
                <a:spcPts val="0"/>
              </a:spcBef>
              <a:spcAft>
                <a:spcPts val="0"/>
              </a:spcAft>
              <a:buClr>
                <a:schemeClr val="dk1"/>
              </a:buClr>
              <a:buSzPts val="6000"/>
              <a:buFont typeface="Oswald Medium"/>
              <a:buNone/>
              <a:defRPr sz="6000">
                <a:solidFill>
                  <a:schemeClr val="dk1"/>
                </a:solidFill>
                <a:latin typeface="Oswald Medium"/>
                <a:ea typeface="Oswald Medium"/>
                <a:cs typeface="Oswald Medium"/>
                <a:sym typeface="Oswald Medium"/>
              </a:defRPr>
            </a:lvl5pPr>
            <a:lvl6pPr lvl="5" rtl="0">
              <a:spcBef>
                <a:spcPts val="0"/>
              </a:spcBef>
              <a:spcAft>
                <a:spcPts val="0"/>
              </a:spcAft>
              <a:buClr>
                <a:schemeClr val="dk1"/>
              </a:buClr>
              <a:buSzPts val="6000"/>
              <a:buFont typeface="Oswald Medium"/>
              <a:buNone/>
              <a:defRPr sz="6000">
                <a:solidFill>
                  <a:schemeClr val="dk1"/>
                </a:solidFill>
                <a:latin typeface="Oswald Medium"/>
                <a:ea typeface="Oswald Medium"/>
                <a:cs typeface="Oswald Medium"/>
                <a:sym typeface="Oswald Medium"/>
              </a:defRPr>
            </a:lvl6pPr>
            <a:lvl7pPr lvl="6" rtl="0">
              <a:spcBef>
                <a:spcPts val="0"/>
              </a:spcBef>
              <a:spcAft>
                <a:spcPts val="0"/>
              </a:spcAft>
              <a:buClr>
                <a:schemeClr val="dk1"/>
              </a:buClr>
              <a:buSzPts val="6000"/>
              <a:buFont typeface="Oswald Medium"/>
              <a:buNone/>
              <a:defRPr sz="6000">
                <a:solidFill>
                  <a:schemeClr val="dk1"/>
                </a:solidFill>
                <a:latin typeface="Oswald Medium"/>
                <a:ea typeface="Oswald Medium"/>
                <a:cs typeface="Oswald Medium"/>
                <a:sym typeface="Oswald Medium"/>
              </a:defRPr>
            </a:lvl7pPr>
            <a:lvl8pPr lvl="7" rtl="0">
              <a:spcBef>
                <a:spcPts val="0"/>
              </a:spcBef>
              <a:spcAft>
                <a:spcPts val="0"/>
              </a:spcAft>
              <a:buClr>
                <a:schemeClr val="dk1"/>
              </a:buClr>
              <a:buSzPts val="6000"/>
              <a:buFont typeface="Oswald Medium"/>
              <a:buNone/>
              <a:defRPr sz="6000">
                <a:solidFill>
                  <a:schemeClr val="dk1"/>
                </a:solidFill>
                <a:latin typeface="Oswald Medium"/>
                <a:ea typeface="Oswald Medium"/>
                <a:cs typeface="Oswald Medium"/>
                <a:sym typeface="Oswald Medium"/>
              </a:defRPr>
            </a:lvl8pPr>
            <a:lvl9pPr lvl="8" rtl="0">
              <a:spcBef>
                <a:spcPts val="0"/>
              </a:spcBef>
              <a:spcAft>
                <a:spcPts val="0"/>
              </a:spcAft>
              <a:buClr>
                <a:schemeClr val="dk1"/>
              </a:buClr>
              <a:buSzPts val="6000"/>
              <a:buFont typeface="Oswald Medium"/>
              <a:buNone/>
              <a:defRPr sz="6000">
                <a:solidFill>
                  <a:schemeClr val="dk1"/>
                </a:solidFill>
                <a:latin typeface="Oswald Medium"/>
                <a:ea typeface="Oswald Medium"/>
                <a:cs typeface="Oswald Medium"/>
                <a:sym typeface="Oswald Medium"/>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p:cSld name="TITLE_1_1_1_1_1_1_2">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rot="-5400000">
            <a:off x="-2016425" y="2267175"/>
            <a:ext cx="5150100" cy="60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chemeClr val="accent2"/>
                </a:solidFill>
              </a:defRPr>
            </a:lvl1pPr>
            <a:lvl2pPr lvl="1" algn="ctr" rtl="0">
              <a:spcBef>
                <a:spcPts val="0"/>
              </a:spcBef>
              <a:spcAft>
                <a:spcPts val="0"/>
              </a:spcAft>
              <a:buNone/>
              <a:defRPr sz="2400">
                <a:solidFill>
                  <a:schemeClr val="accent2"/>
                </a:solidFill>
                <a:latin typeface="Roboto Slab Light"/>
                <a:ea typeface="Roboto Slab Light"/>
                <a:cs typeface="Roboto Slab Light"/>
                <a:sym typeface="Roboto Slab Light"/>
              </a:defRPr>
            </a:lvl2pPr>
            <a:lvl3pPr lvl="2" algn="ctr" rtl="0">
              <a:spcBef>
                <a:spcPts val="0"/>
              </a:spcBef>
              <a:spcAft>
                <a:spcPts val="0"/>
              </a:spcAft>
              <a:buNone/>
              <a:defRPr sz="2400">
                <a:solidFill>
                  <a:schemeClr val="accent2"/>
                </a:solidFill>
                <a:latin typeface="Roboto Slab Light"/>
                <a:ea typeface="Roboto Slab Light"/>
                <a:cs typeface="Roboto Slab Light"/>
                <a:sym typeface="Roboto Slab Light"/>
              </a:defRPr>
            </a:lvl3pPr>
            <a:lvl4pPr lvl="3" algn="ctr" rtl="0">
              <a:spcBef>
                <a:spcPts val="0"/>
              </a:spcBef>
              <a:spcAft>
                <a:spcPts val="0"/>
              </a:spcAft>
              <a:buNone/>
              <a:defRPr sz="2400">
                <a:solidFill>
                  <a:schemeClr val="accent2"/>
                </a:solidFill>
                <a:latin typeface="Roboto Slab Light"/>
                <a:ea typeface="Roboto Slab Light"/>
                <a:cs typeface="Roboto Slab Light"/>
                <a:sym typeface="Roboto Slab Light"/>
              </a:defRPr>
            </a:lvl4pPr>
            <a:lvl5pPr lvl="4" algn="ctr" rtl="0">
              <a:spcBef>
                <a:spcPts val="0"/>
              </a:spcBef>
              <a:spcAft>
                <a:spcPts val="0"/>
              </a:spcAft>
              <a:buNone/>
              <a:defRPr sz="2400">
                <a:solidFill>
                  <a:schemeClr val="accent2"/>
                </a:solidFill>
                <a:latin typeface="Roboto Slab Light"/>
                <a:ea typeface="Roboto Slab Light"/>
                <a:cs typeface="Roboto Slab Light"/>
                <a:sym typeface="Roboto Slab Light"/>
              </a:defRPr>
            </a:lvl5pPr>
            <a:lvl6pPr lvl="5" algn="ctr" rtl="0">
              <a:spcBef>
                <a:spcPts val="0"/>
              </a:spcBef>
              <a:spcAft>
                <a:spcPts val="0"/>
              </a:spcAft>
              <a:buNone/>
              <a:defRPr sz="2400">
                <a:solidFill>
                  <a:schemeClr val="accent2"/>
                </a:solidFill>
                <a:latin typeface="Roboto Slab Light"/>
                <a:ea typeface="Roboto Slab Light"/>
                <a:cs typeface="Roboto Slab Light"/>
                <a:sym typeface="Roboto Slab Light"/>
              </a:defRPr>
            </a:lvl6pPr>
            <a:lvl7pPr lvl="6" algn="ctr" rtl="0">
              <a:spcBef>
                <a:spcPts val="0"/>
              </a:spcBef>
              <a:spcAft>
                <a:spcPts val="0"/>
              </a:spcAft>
              <a:buNone/>
              <a:defRPr sz="2400">
                <a:solidFill>
                  <a:schemeClr val="accent2"/>
                </a:solidFill>
                <a:latin typeface="Roboto Slab Light"/>
                <a:ea typeface="Roboto Slab Light"/>
                <a:cs typeface="Roboto Slab Light"/>
                <a:sym typeface="Roboto Slab Light"/>
              </a:defRPr>
            </a:lvl7pPr>
            <a:lvl8pPr lvl="7" algn="ctr" rtl="0">
              <a:spcBef>
                <a:spcPts val="0"/>
              </a:spcBef>
              <a:spcAft>
                <a:spcPts val="0"/>
              </a:spcAft>
              <a:buNone/>
              <a:defRPr sz="2400">
                <a:solidFill>
                  <a:schemeClr val="accent2"/>
                </a:solidFill>
                <a:latin typeface="Roboto Slab Light"/>
                <a:ea typeface="Roboto Slab Light"/>
                <a:cs typeface="Roboto Slab Light"/>
                <a:sym typeface="Roboto Slab Light"/>
              </a:defRPr>
            </a:lvl8pPr>
            <a:lvl9pPr lvl="8" algn="ctr" rtl="0">
              <a:spcBef>
                <a:spcPts val="0"/>
              </a:spcBef>
              <a:spcAft>
                <a:spcPts val="0"/>
              </a:spcAft>
              <a:buNone/>
              <a:defRPr sz="2400">
                <a:solidFill>
                  <a:schemeClr val="accent2"/>
                </a:solidFill>
                <a:latin typeface="Roboto Slab Light"/>
                <a:ea typeface="Roboto Slab Light"/>
                <a:cs typeface="Roboto Slab Light"/>
                <a:sym typeface="Roboto Slab Light"/>
              </a:defRPr>
            </a:lvl9pPr>
          </a:lstStyle>
          <a:p>
            <a:endParaRPr/>
          </a:p>
        </p:txBody>
      </p:sp>
      <p:sp>
        <p:nvSpPr>
          <p:cNvPr id="73" name="Google Shape;73;p11"/>
          <p:cNvSpPr/>
          <p:nvPr/>
        </p:nvSpPr>
        <p:spPr>
          <a:xfrm rot="5400000" flipH="1">
            <a:off x="-1971287" y="1971288"/>
            <a:ext cx="5147175" cy="120460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WESOME WORDS">
  <p:cSld name="CUSTOM_2">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2"/>
          <p:cNvSpPr txBox="1">
            <a:spLocks noGrp="1"/>
          </p:cNvSpPr>
          <p:nvPr>
            <p:ph type="ctrTitle"/>
          </p:nvPr>
        </p:nvSpPr>
        <p:spPr>
          <a:xfrm>
            <a:off x="2433025" y="682650"/>
            <a:ext cx="42780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4800">
                <a:solidFill>
                  <a:schemeClr val="dk1"/>
                </a:solidFill>
              </a:defRPr>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LUMNS">
  <p:cSld name="TITLE_1_1_1_1">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3"/>
          <p:cNvSpPr txBox="1">
            <a:spLocks noGrp="1"/>
          </p:cNvSpPr>
          <p:nvPr>
            <p:ph type="ctrTitle"/>
          </p:nvPr>
        </p:nvSpPr>
        <p:spPr>
          <a:xfrm>
            <a:off x="609681" y="4225587"/>
            <a:ext cx="28059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600">
                <a:solidFill>
                  <a:schemeClr val="accent1"/>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78" name="Google Shape;78;p13"/>
          <p:cNvSpPr txBox="1">
            <a:spLocks noGrp="1"/>
          </p:cNvSpPr>
          <p:nvPr>
            <p:ph type="subTitle" idx="1"/>
          </p:nvPr>
        </p:nvSpPr>
        <p:spPr>
          <a:xfrm>
            <a:off x="609681" y="3104875"/>
            <a:ext cx="19596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endParaRPr/>
          </a:p>
        </p:txBody>
      </p:sp>
      <p:sp>
        <p:nvSpPr>
          <p:cNvPr id="79" name="Google Shape;79;p13"/>
          <p:cNvSpPr txBox="1">
            <a:spLocks noGrp="1"/>
          </p:cNvSpPr>
          <p:nvPr>
            <p:ph type="ctrTitle" idx="2"/>
          </p:nvPr>
        </p:nvSpPr>
        <p:spPr>
          <a:xfrm>
            <a:off x="5906670" y="359063"/>
            <a:ext cx="2626800" cy="5778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400"/>
              <a:buNone/>
              <a:defRPr sz="36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0" name="Google Shape;80;p13"/>
          <p:cNvSpPr txBox="1">
            <a:spLocks noGrp="1"/>
          </p:cNvSpPr>
          <p:nvPr>
            <p:ph type="subTitle" idx="3"/>
          </p:nvPr>
        </p:nvSpPr>
        <p:spPr>
          <a:xfrm>
            <a:off x="6573870" y="958638"/>
            <a:ext cx="19596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chemeClr val="dk1"/>
                </a:solidFill>
              </a:defRPr>
            </a:lvl1pPr>
            <a:lvl2pPr lvl="1" algn="r" rtl="0">
              <a:lnSpc>
                <a:spcPct val="100000"/>
              </a:lnSpc>
              <a:spcBef>
                <a:spcPts val="1600"/>
              </a:spcBef>
              <a:spcAft>
                <a:spcPts val="0"/>
              </a:spcAft>
              <a:buNone/>
              <a:defRPr>
                <a:solidFill>
                  <a:schemeClr val="dk1"/>
                </a:solidFill>
              </a:defRPr>
            </a:lvl2pPr>
            <a:lvl3pPr lvl="2" algn="r" rtl="0">
              <a:lnSpc>
                <a:spcPct val="100000"/>
              </a:lnSpc>
              <a:spcBef>
                <a:spcPts val="1600"/>
              </a:spcBef>
              <a:spcAft>
                <a:spcPts val="0"/>
              </a:spcAft>
              <a:buNone/>
              <a:defRPr>
                <a:solidFill>
                  <a:schemeClr val="dk1"/>
                </a:solidFill>
              </a:defRPr>
            </a:lvl3pPr>
            <a:lvl4pPr lvl="3" algn="r" rtl="0">
              <a:lnSpc>
                <a:spcPct val="100000"/>
              </a:lnSpc>
              <a:spcBef>
                <a:spcPts val="1600"/>
              </a:spcBef>
              <a:spcAft>
                <a:spcPts val="0"/>
              </a:spcAft>
              <a:buNone/>
              <a:defRPr>
                <a:solidFill>
                  <a:schemeClr val="dk1"/>
                </a:solidFill>
              </a:defRPr>
            </a:lvl4pPr>
            <a:lvl5pPr lvl="4" algn="r" rtl="0">
              <a:lnSpc>
                <a:spcPct val="100000"/>
              </a:lnSpc>
              <a:spcBef>
                <a:spcPts val="1600"/>
              </a:spcBef>
              <a:spcAft>
                <a:spcPts val="0"/>
              </a:spcAft>
              <a:buNone/>
              <a:defRPr>
                <a:solidFill>
                  <a:schemeClr val="dk1"/>
                </a:solidFill>
              </a:defRPr>
            </a:lvl5pPr>
            <a:lvl6pPr lvl="5" algn="r" rtl="0">
              <a:lnSpc>
                <a:spcPct val="100000"/>
              </a:lnSpc>
              <a:spcBef>
                <a:spcPts val="1600"/>
              </a:spcBef>
              <a:spcAft>
                <a:spcPts val="0"/>
              </a:spcAft>
              <a:buNone/>
              <a:defRPr>
                <a:solidFill>
                  <a:schemeClr val="dk1"/>
                </a:solidFill>
              </a:defRPr>
            </a:lvl6pPr>
            <a:lvl7pPr lvl="6" algn="r" rtl="0">
              <a:lnSpc>
                <a:spcPct val="100000"/>
              </a:lnSpc>
              <a:spcBef>
                <a:spcPts val="1600"/>
              </a:spcBef>
              <a:spcAft>
                <a:spcPts val="0"/>
              </a:spcAft>
              <a:buNone/>
              <a:defRPr>
                <a:solidFill>
                  <a:schemeClr val="dk1"/>
                </a:solidFill>
              </a:defRPr>
            </a:lvl7pPr>
            <a:lvl8pPr lvl="7" algn="r" rtl="0">
              <a:lnSpc>
                <a:spcPct val="100000"/>
              </a:lnSpc>
              <a:spcBef>
                <a:spcPts val="1600"/>
              </a:spcBef>
              <a:spcAft>
                <a:spcPts val="0"/>
              </a:spcAft>
              <a:buNone/>
              <a:defRPr>
                <a:solidFill>
                  <a:schemeClr val="dk1"/>
                </a:solidFill>
              </a:defRPr>
            </a:lvl8pPr>
            <a:lvl9pPr lvl="8" algn="r" rtl="0">
              <a:lnSpc>
                <a:spcPct val="100000"/>
              </a:lnSpc>
              <a:spcBef>
                <a:spcPts val="1600"/>
              </a:spcBef>
              <a:spcAft>
                <a:spcPts val="1600"/>
              </a:spcAft>
              <a:buNone/>
              <a:defRPr>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p:cSld name="CUSTOM_3_1">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14"/>
          <p:cNvSpPr txBox="1">
            <a:spLocks noGrp="1"/>
          </p:cNvSpPr>
          <p:nvPr>
            <p:ph type="ctrTitle"/>
          </p:nvPr>
        </p:nvSpPr>
        <p:spPr>
          <a:xfrm>
            <a:off x="3657050" y="3446126"/>
            <a:ext cx="1828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a:endParaRPr/>
          </a:p>
        </p:txBody>
      </p:sp>
      <p:sp>
        <p:nvSpPr>
          <p:cNvPr id="83" name="Google Shape;83;p14"/>
          <p:cNvSpPr txBox="1">
            <a:spLocks noGrp="1"/>
          </p:cNvSpPr>
          <p:nvPr>
            <p:ph type="title" idx="2" hasCustomPrompt="1"/>
          </p:nvPr>
        </p:nvSpPr>
        <p:spPr>
          <a:xfrm>
            <a:off x="4009550" y="2695838"/>
            <a:ext cx="1123200" cy="900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600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84" name="Google Shape;84;p14"/>
          <p:cNvSpPr txBox="1">
            <a:spLocks noGrp="1"/>
          </p:cNvSpPr>
          <p:nvPr>
            <p:ph type="subTitle" idx="1"/>
          </p:nvPr>
        </p:nvSpPr>
        <p:spPr>
          <a:xfrm>
            <a:off x="3435650" y="3909500"/>
            <a:ext cx="2271000" cy="57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100">
                <a:solidFill>
                  <a:schemeClr val="dk1"/>
                </a:solidFill>
              </a:defRPr>
            </a:lvl1pPr>
            <a:lvl2pPr lvl="1" algn="ctr" rtl="0">
              <a:lnSpc>
                <a:spcPct val="100000"/>
              </a:lnSpc>
              <a:spcBef>
                <a:spcPts val="1600"/>
              </a:spcBef>
              <a:spcAft>
                <a:spcPts val="0"/>
              </a:spcAft>
              <a:buNone/>
              <a:defRPr sz="1100">
                <a:solidFill>
                  <a:schemeClr val="dk1"/>
                </a:solidFill>
              </a:defRPr>
            </a:lvl2pPr>
            <a:lvl3pPr lvl="2" algn="ctr" rtl="0">
              <a:lnSpc>
                <a:spcPct val="100000"/>
              </a:lnSpc>
              <a:spcBef>
                <a:spcPts val="1600"/>
              </a:spcBef>
              <a:spcAft>
                <a:spcPts val="0"/>
              </a:spcAft>
              <a:buNone/>
              <a:defRPr sz="1100">
                <a:solidFill>
                  <a:schemeClr val="dk1"/>
                </a:solidFill>
              </a:defRPr>
            </a:lvl3pPr>
            <a:lvl4pPr lvl="3" algn="ctr" rtl="0">
              <a:lnSpc>
                <a:spcPct val="100000"/>
              </a:lnSpc>
              <a:spcBef>
                <a:spcPts val="1600"/>
              </a:spcBef>
              <a:spcAft>
                <a:spcPts val="0"/>
              </a:spcAft>
              <a:buNone/>
              <a:defRPr sz="1100">
                <a:solidFill>
                  <a:schemeClr val="dk1"/>
                </a:solidFill>
              </a:defRPr>
            </a:lvl4pPr>
            <a:lvl5pPr lvl="4" algn="ctr" rtl="0">
              <a:lnSpc>
                <a:spcPct val="100000"/>
              </a:lnSpc>
              <a:spcBef>
                <a:spcPts val="1600"/>
              </a:spcBef>
              <a:spcAft>
                <a:spcPts val="0"/>
              </a:spcAft>
              <a:buNone/>
              <a:defRPr sz="1100">
                <a:solidFill>
                  <a:schemeClr val="dk1"/>
                </a:solidFill>
              </a:defRPr>
            </a:lvl5pPr>
            <a:lvl6pPr lvl="5" algn="ctr" rtl="0">
              <a:lnSpc>
                <a:spcPct val="100000"/>
              </a:lnSpc>
              <a:spcBef>
                <a:spcPts val="1600"/>
              </a:spcBef>
              <a:spcAft>
                <a:spcPts val="0"/>
              </a:spcAft>
              <a:buNone/>
              <a:defRPr sz="1100">
                <a:solidFill>
                  <a:schemeClr val="dk1"/>
                </a:solidFill>
              </a:defRPr>
            </a:lvl6pPr>
            <a:lvl7pPr lvl="6" algn="ctr" rtl="0">
              <a:lnSpc>
                <a:spcPct val="100000"/>
              </a:lnSpc>
              <a:spcBef>
                <a:spcPts val="1600"/>
              </a:spcBef>
              <a:spcAft>
                <a:spcPts val="0"/>
              </a:spcAft>
              <a:buNone/>
              <a:defRPr sz="1100">
                <a:solidFill>
                  <a:schemeClr val="dk1"/>
                </a:solidFill>
              </a:defRPr>
            </a:lvl7pPr>
            <a:lvl8pPr lvl="7" algn="ctr" rtl="0">
              <a:lnSpc>
                <a:spcPct val="100000"/>
              </a:lnSpc>
              <a:spcBef>
                <a:spcPts val="1600"/>
              </a:spcBef>
              <a:spcAft>
                <a:spcPts val="0"/>
              </a:spcAft>
              <a:buNone/>
              <a:defRPr sz="1100">
                <a:solidFill>
                  <a:schemeClr val="dk1"/>
                </a:solidFill>
              </a:defRPr>
            </a:lvl8pPr>
            <a:lvl9pPr lvl="8" algn="ctr" rtl="0">
              <a:lnSpc>
                <a:spcPct val="100000"/>
              </a:lnSpc>
              <a:spcBef>
                <a:spcPts val="1600"/>
              </a:spcBef>
              <a:spcAft>
                <a:spcPts val="1600"/>
              </a:spcAft>
              <a:buNone/>
              <a:defRPr sz="1100">
                <a:solidFill>
                  <a:schemeClr val="dk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UBTITLE + DESIGN 1">
  <p:cSld name="TITLE_1_1_1_1_1_1_2_1_1">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5"/>
          <p:cNvSpPr txBox="1">
            <a:spLocks noGrp="1"/>
          </p:cNvSpPr>
          <p:nvPr>
            <p:ph type="subTitle" idx="1"/>
          </p:nvPr>
        </p:nvSpPr>
        <p:spPr>
          <a:xfrm>
            <a:off x="2637600" y="708175"/>
            <a:ext cx="3336600" cy="53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100">
                <a:solidFill>
                  <a:schemeClr val="dk1"/>
                </a:solidFill>
              </a:defRPr>
            </a:lvl1pPr>
            <a:lvl2pPr lvl="1" algn="ctr" rtl="0">
              <a:lnSpc>
                <a:spcPct val="100000"/>
              </a:lnSpc>
              <a:spcBef>
                <a:spcPts val="1600"/>
              </a:spcBef>
              <a:spcAft>
                <a:spcPts val="0"/>
              </a:spcAft>
              <a:buNone/>
              <a:defRPr sz="1100">
                <a:solidFill>
                  <a:schemeClr val="dk1"/>
                </a:solidFill>
              </a:defRPr>
            </a:lvl2pPr>
            <a:lvl3pPr lvl="2" algn="ctr" rtl="0">
              <a:lnSpc>
                <a:spcPct val="100000"/>
              </a:lnSpc>
              <a:spcBef>
                <a:spcPts val="1600"/>
              </a:spcBef>
              <a:spcAft>
                <a:spcPts val="0"/>
              </a:spcAft>
              <a:buNone/>
              <a:defRPr sz="1100">
                <a:solidFill>
                  <a:schemeClr val="dk1"/>
                </a:solidFill>
              </a:defRPr>
            </a:lvl3pPr>
            <a:lvl4pPr lvl="3" algn="ctr" rtl="0">
              <a:lnSpc>
                <a:spcPct val="100000"/>
              </a:lnSpc>
              <a:spcBef>
                <a:spcPts val="1600"/>
              </a:spcBef>
              <a:spcAft>
                <a:spcPts val="0"/>
              </a:spcAft>
              <a:buNone/>
              <a:defRPr sz="1100">
                <a:solidFill>
                  <a:schemeClr val="dk1"/>
                </a:solidFill>
              </a:defRPr>
            </a:lvl4pPr>
            <a:lvl5pPr lvl="4" algn="ctr" rtl="0">
              <a:lnSpc>
                <a:spcPct val="100000"/>
              </a:lnSpc>
              <a:spcBef>
                <a:spcPts val="1600"/>
              </a:spcBef>
              <a:spcAft>
                <a:spcPts val="0"/>
              </a:spcAft>
              <a:buNone/>
              <a:defRPr sz="1100">
                <a:solidFill>
                  <a:schemeClr val="dk1"/>
                </a:solidFill>
              </a:defRPr>
            </a:lvl5pPr>
            <a:lvl6pPr lvl="5" algn="ctr" rtl="0">
              <a:lnSpc>
                <a:spcPct val="100000"/>
              </a:lnSpc>
              <a:spcBef>
                <a:spcPts val="1600"/>
              </a:spcBef>
              <a:spcAft>
                <a:spcPts val="0"/>
              </a:spcAft>
              <a:buNone/>
              <a:defRPr sz="1100">
                <a:solidFill>
                  <a:schemeClr val="dk1"/>
                </a:solidFill>
              </a:defRPr>
            </a:lvl6pPr>
            <a:lvl7pPr lvl="6" algn="ctr" rtl="0">
              <a:lnSpc>
                <a:spcPct val="100000"/>
              </a:lnSpc>
              <a:spcBef>
                <a:spcPts val="1600"/>
              </a:spcBef>
              <a:spcAft>
                <a:spcPts val="0"/>
              </a:spcAft>
              <a:buNone/>
              <a:defRPr sz="1100">
                <a:solidFill>
                  <a:schemeClr val="dk1"/>
                </a:solidFill>
              </a:defRPr>
            </a:lvl7pPr>
            <a:lvl8pPr lvl="7" algn="ctr" rtl="0">
              <a:lnSpc>
                <a:spcPct val="100000"/>
              </a:lnSpc>
              <a:spcBef>
                <a:spcPts val="1600"/>
              </a:spcBef>
              <a:spcAft>
                <a:spcPts val="0"/>
              </a:spcAft>
              <a:buNone/>
              <a:defRPr sz="1100">
                <a:solidFill>
                  <a:schemeClr val="dk1"/>
                </a:solidFill>
              </a:defRPr>
            </a:lvl8pPr>
            <a:lvl9pPr lvl="8" algn="ctr" rtl="0">
              <a:lnSpc>
                <a:spcPct val="100000"/>
              </a:lnSpc>
              <a:spcBef>
                <a:spcPts val="1600"/>
              </a:spcBef>
              <a:spcAft>
                <a:spcPts val="1600"/>
              </a:spcAft>
              <a:buNone/>
              <a:defRPr sz="1100">
                <a:solidFill>
                  <a:schemeClr val="dk1"/>
                </a:solidFill>
              </a:defRPr>
            </a:lvl9pPr>
          </a:lstStyle>
          <a:p>
            <a:endParaRPr/>
          </a:p>
        </p:txBody>
      </p:sp>
      <p:sp>
        <p:nvSpPr>
          <p:cNvPr id="87" name="Google Shape;87;p15"/>
          <p:cNvSpPr txBox="1">
            <a:spLocks noGrp="1"/>
          </p:cNvSpPr>
          <p:nvPr>
            <p:ph type="title"/>
          </p:nvPr>
        </p:nvSpPr>
        <p:spPr>
          <a:xfrm rot="-5400000">
            <a:off x="-2016425" y="2267175"/>
            <a:ext cx="5150100" cy="60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chemeClr val="accent2"/>
                </a:solidFill>
              </a:defRPr>
            </a:lvl1pPr>
            <a:lvl2pPr lvl="1" algn="ctr" rtl="0">
              <a:spcBef>
                <a:spcPts val="0"/>
              </a:spcBef>
              <a:spcAft>
                <a:spcPts val="0"/>
              </a:spcAft>
              <a:buNone/>
              <a:defRPr sz="2400">
                <a:solidFill>
                  <a:schemeClr val="accent2"/>
                </a:solidFill>
                <a:latin typeface="Roboto Slab Light"/>
                <a:ea typeface="Roboto Slab Light"/>
                <a:cs typeface="Roboto Slab Light"/>
                <a:sym typeface="Roboto Slab Light"/>
              </a:defRPr>
            </a:lvl2pPr>
            <a:lvl3pPr lvl="2" algn="ctr" rtl="0">
              <a:spcBef>
                <a:spcPts val="0"/>
              </a:spcBef>
              <a:spcAft>
                <a:spcPts val="0"/>
              </a:spcAft>
              <a:buNone/>
              <a:defRPr sz="2400">
                <a:solidFill>
                  <a:schemeClr val="accent2"/>
                </a:solidFill>
                <a:latin typeface="Roboto Slab Light"/>
                <a:ea typeface="Roboto Slab Light"/>
                <a:cs typeface="Roboto Slab Light"/>
                <a:sym typeface="Roboto Slab Light"/>
              </a:defRPr>
            </a:lvl3pPr>
            <a:lvl4pPr lvl="3" algn="ctr" rtl="0">
              <a:spcBef>
                <a:spcPts val="0"/>
              </a:spcBef>
              <a:spcAft>
                <a:spcPts val="0"/>
              </a:spcAft>
              <a:buNone/>
              <a:defRPr sz="2400">
                <a:solidFill>
                  <a:schemeClr val="accent2"/>
                </a:solidFill>
                <a:latin typeface="Roboto Slab Light"/>
                <a:ea typeface="Roboto Slab Light"/>
                <a:cs typeface="Roboto Slab Light"/>
                <a:sym typeface="Roboto Slab Light"/>
              </a:defRPr>
            </a:lvl4pPr>
            <a:lvl5pPr lvl="4" algn="ctr" rtl="0">
              <a:spcBef>
                <a:spcPts val="0"/>
              </a:spcBef>
              <a:spcAft>
                <a:spcPts val="0"/>
              </a:spcAft>
              <a:buNone/>
              <a:defRPr sz="2400">
                <a:solidFill>
                  <a:schemeClr val="accent2"/>
                </a:solidFill>
                <a:latin typeface="Roboto Slab Light"/>
                <a:ea typeface="Roboto Slab Light"/>
                <a:cs typeface="Roboto Slab Light"/>
                <a:sym typeface="Roboto Slab Light"/>
              </a:defRPr>
            </a:lvl5pPr>
            <a:lvl6pPr lvl="5" algn="ctr" rtl="0">
              <a:spcBef>
                <a:spcPts val="0"/>
              </a:spcBef>
              <a:spcAft>
                <a:spcPts val="0"/>
              </a:spcAft>
              <a:buNone/>
              <a:defRPr sz="2400">
                <a:solidFill>
                  <a:schemeClr val="accent2"/>
                </a:solidFill>
                <a:latin typeface="Roboto Slab Light"/>
                <a:ea typeface="Roboto Slab Light"/>
                <a:cs typeface="Roboto Slab Light"/>
                <a:sym typeface="Roboto Slab Light"/>
              </a:defRPr>
            </a:lvl6pPr>
            <a:lvl7pPr lvl="6" algn="ctr" rtl="0">
              <a:spcBef>
                <a:spcPts val="0"/>
              </a:spcBef>
              <a:spcAft>
                <a:spcPts val="0"/>
              </a:spcAft>
              <a:buNone/>
              <a:defRPr sz="2400">
                <a:solidFill>
                  <a:schemeClr val="accent2"/>
                </a:solidFill>
                <a:latin typeface="Roboto Slab Light"/>
                <a:ea typeface="Roboto Slab Light"/>
                <a:cs typeface="Roboto Slab Light"/>
                <a:sym typeface="Roboto Slab Light"/>
              </a:defRPr>
            </a:lvl7pPr>
            <a:lvl8pPr lvl="7" algn="ctr" rtl="0">
              <a:spcBef>
                <a:spcPts val="0"/>
              </a:spcBef>
              <a:spcAft>
                <a:spcPts val="0"/>
              </a:spcAft>
              <a:buNone/>
              <a:defRPr sz="2400">
                <a:solidFill>
                  <a:schemeClr val="accent2"/>
                </a:solidFill>
                <a:latin typeface="Roboto Slab Light"/>
                <a:ea typeface="Roboto Slab Light"/>
                <a:cs typeface="Roboto Slab Light"/>
                <a:sym typeface="Roboto Slab Light"/>
              </a:defRPr>
            </a:lvl8pPr>
            <a:lvl9pPr lvl="8" algn="ctr" rtl="0">
              <a:spcBef>
                <a:spcPts val="0"/>
              </a:spcBef>
              <a:spcAft>
                <a:spcPts val="0"/>
              </a:spcAft>
              <a:buNone/>
              <a:defRPr sz="2400">
                <a:solidFill>
                  <a:schemeClr val="accent2"/>
                </a:solidFill>
                <a:latin typeface="Roboto Slab Light"/>
                <a:ea typeface="Roboto Slab Light"/>
                <a:cs typeface="Roboto Slab Light"/>
                <a:sym typeface="Roboto Slab Light"/>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N">
  <p:cSld name="TITLE_1_1_1_1_2">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16"/>
          <p:cNvSpPr txBox="1">
            <a:spLocks noGrp="1"/>
          </p:cNvSpPr>
          <p:nvPr>
            <p:ph type="subTitle" idx="1"/>
          </p:nvPr>
        </p:nvSpPr>
        <p:spPr>
          <a:xfrm flipH="1">
            <a:off x="2052025" y="782563"/>
            <a:ext cx="1983300" cy="6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a:solidFill>
                  <a:schemeClr val="dk1"/>
                </a:solidFill>
              </a:defRPr>
            </a:lvl1pPr>
            <a:lvl2pPr lvl="1" rtl="0">
              <a:lnSpc>
                <a:spcPct val="100000"/>
              </a:lnSpc>
              <a:spcBef>
                <a:spcPts val="1600"/>
              </a:spcBef>
              <a:spcAft>
                <a:spcPts val="0"/>
              </a:spcAft>
              <a:buNone/>
              <a:defRPr sz="1100">
                <a:solidFill>
                  <a:schemeClr val="dk1"/>
                </a:solidFill>
              </a:defRPr>
            </a:lvl2pPr>
            <a:lvl3pPr lvl="2" rtl="0">
              <a:lnSpc>
                <a:spcPct val="100000"/>
              </a:lnSpc>
              <a:spcBef>
                <a:spcPts val="1600"/>
              </a:spcBef>
              <a:spcAft>
                <a:spcPts val="0"/>
              </a:spcAft>
              <a:buNone/>
              <a:defRPr sz="1100">
                <a:solidFill>
                  <a:schemeClr val="dk1"/>
                </a:solidFill>
              </a:defRPr>
            </a:lvl3pPr>
            <a:lvl4pPr lvl="3" rtl="0">
              <a:lnSpc>
                <a:spcPct val="100000"/>
              </a:lnSpc>
              <a:spcBef>
                <a:spcPts val="1600"/>
              </a:spcBef>
              <a:spcAft>
                <a:spcPts val="0"/>
              </a:spcAft>
              <a:buNone/>
              <a:defRPr sz="1100">
                <a:solidFill>
                  <a:schemeClr val="dk1"/>
                </a:solidFill>
              </a:defRPr>
            </a:lvl4pPr>
            <a:lvl5pPr lvl="4" rtl="0">
              <a:lnSpc>
                <a:spcPct val="100000"/>
              </a:lnSpc>
              <a:spcBef>
                <a:spcPts val="1600"/>
              </a:spcBef>
              <a:spcAft>
                <a:spcPts val="0"/>
              </a:spcAft>
              <a:buNone/>
              <a:defRPr sz="1100">
                <a:solidFill>
                  <a:schemeClr val="dk1"/>
                </a:solidFill>
              </a:defRPr>
            </a:lvl5pPr>
            <a:lvl6pPr lvl="5" rtl="0">
              <a:lnSpc>
                <a:spcPct val="100000"/>
              </a:lnSpc>
              <a:spcBef>
                <a:spcPts val="1600"/>
              </a:spcBef>
              <a:spcAft>
                <a:spcPts val="0"/>
              </a:spcAft>
              <a:buNone/>
              <a:defRPr sz="1100">
                <a:solidFill>
                  <a:schemeClr val="dk1"/>
                </a:solidFill>
              </a:defRPr>
            </a:lvl6pPr>
            <a:lvl7pPr lvl="6" rtl="0">
              <a:lnSpc>
                <a:spcPct val="100000"/>
              </a:lnSpc>
              <a:spcBef>
                <a:spcPts val="1600"/>
              </a:spcBef>
              <a:spcAft>
                <a:spcPts val="0"/>
              </a:spcAft>
              <a:buNone/>
              <a:defRPr sz="1100">
                <a:solidFill>
                  <a:schemeClr val="dk1"/>
                </a:solidFill>
              </a:defRPr>
            </a:lvl7pPr>
            <a:lvl8pPr lvl="7" rtl="0">
              <a:lnSpc>
                <a:spcPct val="100000"/>
              </a:lnSpc>
              <a:spcBef>
                <a:spcPts val="1600"/>
              </a:spcBef>
              <a:spcAft>
                <a:spcPts val="0"/>
              </a:spcAft>
              <a:buNone/>
              <a:defRPr sz="1100">
                <a:solidFill>
                  <a:schemeClr val="dk1"/>
                </a:solidFill>
              </a:defRPr>
            </a:lvl8pPr>
            <a:lvl9pPr lvl="8" rtl="0">
              <a:lnSpc>
                <a:spcPct val="100000"/>
              </a:lnSpc>
              <a:spcBef>
                <a:spcPts val="1600"/>
              </a:spcBef>
              <a:spcAft>
                <a:spcPts val="1600"/>
              </a:spcAft>
              <a:buNone/>
              <a:defRPr sz="1100">
                <a:solidFill>
                  <a:schemeClr val="dk1"/>
                </a:solidFill>
              </a:defRPr>
            </a:lvl9pPr>
          </a:lstStyle>
          <a:p>
            <a:endParaRPr/>
          </a:p>
        </p:txBody>
      </p:sp>
      <p:sp>
        <p:nvSpPr>
          <p:cNvPr id="90" name="Google Shape;90;p16"/>
          <p:cNvSpPr txBox="1">
            <a:spLocks noGrp="1"/>
          </p:cNvSpPr>
          <p:nvPr>
            <p:ph type="title"/>
          </p:nvPr>
        </p:nvSpPr>
        <p:spPr>
          <a:xfrm rot="-5400000">
            <a:off x="-2016425" y="2267175"/>
            <a:ext cx="5150100" cy="60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chemeClr val="accent2"/>
                </a:solidFill>
              </a:defRPr>
            </a:lvl1pPr>
            <a:lvl2pPr lvl="1" algn="ctr" rtl="0">
              <a:spcBef>
                <a:spcPts val="0"/>
              </a:spcBef>
              <a:spcAft>
                <a:spcPts val="0"/>
              </a:spcAft>
              <a:buNone/>
              <a:defRPr sz="2400">
                <a:solidFill>
                  <a:schemeClr val="accent2"/>
                </a:solidFill>
                <a:latin typeface="Roboto Slab Light"/>
                <a:ea typeface="Roboto Slab Light"/>
                <a:cs typeface="Roboto Slab Light"/>
                <a:sym typeface="Roboto Slab Light"/>
              </a:defRPr>
            </a:lvl2pPr>
            <a:lvl3pPr lvl="2" algn="ctr" rtl="0">
              <a:spcBef>
                <a:spcPts val="0"/>
              </a:spcBef>
              <a:spcAft>
                <a:spcPts val="0"/>
              </a:spcAft>
              <a:buNone/>
              <a:defRPr sz="2400">
                <a:solidFill>
                  <a:schemeClr val="accent2"/>
                </a:solidFill>
                <a:latin typeface="Roboto Slab Light"/>
                <a:ea typeface="Roboto Slab Light"/>
                <a:cs typeface="Roboto Slab Light"/>
                <a:sym typeface="Roboto Slab Light"/>
              </a:defRPr>
            </a:lvl3pPr>
            <a:lvl4pPr lvl="3" algn="ctr" rtl="0">
              <a:spcBef>
                <a:spcPts val="0"/>
              </a:spcBef>
              <a:spcAft>
                <a:spcPts val="0"/>
              </a:spcAft>
              <a:buNone/>
              <a:defRPr sz="2400">
                <a:solidFill>
                  <a:schemeClr val="accent2"/>
                </a:solidFill>
                <a:latin typeface="Roboto Slab Light"/>
                <a:ea typeface="Roboto Slab Light"/>
                <a:cs typeface="Roboto Slab Light"/>
                <a:sym typeface="Roboto Slab Light"/>
              </a:defRPr>
            </a:lvl4pPr>
            <a:lvl5pPr lvl="4" algn="ctr" rtl="0">
              <a:spcBef>
                <a:spcPts val="0"/>
              </a:spcBef>
              <a:spcAft>
                <a:spcPts val="0"/>
              </a:spcAft>
              <a:buNone/>
              <a:defRPr sz="2400">
                <a:solidFill>
                  <a:schemeClr val="accent2"/>
                </a:solidFill>
                <a:latin typeface="Roboto Slab Light"/>
                <a:ea typeface="Roboto Slab Light"/>
                <a:cs typeface="Roboto Slab Light"/>
                <a:sym typeface="Roboto Slab Light"/>
              </a:defRPr>
            </a:lvl5pPr>
            <a:lvl6pPr lvl="5" algn="ctr" rtl="0">
              <a:spcBef>
                <a:spcPts val="0"/>
              </a:spcBef>
              <a:spcAft>
                <a:spcPts val="0"/>
              </a:spcAft>
              <a:buNone/>
              <a:defRPr sz="2400">
                <a:solidFill>
                  <a:schemeClr val="accent2"/>
                </a:solidFill>
                <a:latin typeface="Roboto Slab Light"/>
                <a:ea typeface="Roboto Slab Light"/>
                <a:cs typeface="Roboto Slab Light"/>
                <a:sym typeface="Roboto Slab Light"/>
              </a:defRPr>
            </a:lvl6pPr>
            <a:lvl7pPr lvl="6" algn="ctr" rtl="0">
              <a:spcBef>
                <a:spcPts val="0"/>
              </a:spcBef>
              <a:spcAft>
                <a:spcPts val="0"/>
              </a:spcAft>
              <a:buNone/>
              <a:defRPr sz="2400">
                <a:solidFill>
                  <a:schemeClr val="accent2"/>
                </a:solidFill>
                <a:latin typeface="Roboto Slab Light"/>
                <a:ea typeface="Roboto Slab Light"/>
                <a:cs typeface="Roboto Slab Light"/>
                <a:sym typeface="Roboto Slab Light"/>
              </a:defRPr>
            </a:lvl7pPr>
            <a:lvl8pPr lvl="7" algn="ctr" rtl="0">
              <a:spcBef>
                <a:spcPts val="0"/>
              </a:spcBef>
              <a:spcAft>
                <a:spcPts val="0"/>
              </a:spcAft>
              <a:buNone/>
              <a:defRPr sz="2400">
                <a:solidFill>
                  <a:schemeClr val="accent2"/>
                </a:solidFill>
                <a:latin typeface="Roboto Slab Light"/>
                <a:ea typeface="Roboto Slab Light"/>
                <a:cs typeface="Roboto Slab Light"/>
                <a:sym typeface="Roboto Slab Light"/>
              </a:defRPr>
            </a:lvl8pPr>
            <a:lvl9pPr lvl="8" algn="ctr" rtl="0">
              <a:spcBef>
                <a:spcPts val="0"/>
              </a:spcBef>
              <a:spcAft>
                <a:spcPts val="0"/>
              </a:spcAft>
              <a:buNone/>
              <a:defRPr sz="2400">
                <a:solidFill>
                  <a:schemeClr val="accent2"/>
                </a:solidFill>
                <a:latin typeface="Roboto Slab Light"/>
                <a:ea typeface="Roboto Slab Light"/>
                <a:cs typeface="Roboto Slab Light"/>
                <a:sym typeface="Roboto Slab Light"/>
              </a:defRPr>
            </a:lvl9pPr>
          </a:lstStyle>
          <a:p>
            <a:endParaRPr/>
          </a:p>
        </p:txBody>
      </p:sp>
      <p:sp>
        <p:nvSpPr>
          <p:cNvPr id="91" name="Google Shape;91;p16"/>
          <p:cNvSpPr txBox="1">
            <a:spLocks noGrp="1"/>
          </p:cNvSpPr>
          <p:nvPr>
            <p:ph type="subTitle" idx="2"/>
          </p:nvPr>
        </p:nvSpPr>
        <p:spPr>
          <a:xfrm flipH="1">
            <a:off x="5691825" y="782563"/>
            <a:ext cx="1983300" cy="6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a:solidFill>
                  <a:schemeClr val="dk1"/>
                </a:solidFill>
              </a:defRPr>
            </a:lvl1pPr>
            <a:lvl2pPr lvl="1" rtl="0">
              <a:lnSpc>
                <a:spcPct val="100000"/>
              </a:lnSpc>
              <a:spcBef>
                <a:spcPts val="1600"/>
              </a:spcBef>
              <a:spcAft>
                <a:spcPts val="0"/>
              </a:spcAft>
              <a:buNone/>
              <a:defRPr sz="1100">
                <a:solidFill>
                  <a:schemeClr val="dk1"/>
                </a:solidFill>
              </a:defRPr>
            </a:lvl2pPr>
            <a:lvl3pPr lvl="2" rtl="0">
              <a:lnSpc>
                <a:spcPct val="100000"/>
              </a:lnSpc>
              <a:spcBef>
                <a:spcPts val="1600"/>
              </a:spcBef>
              <a:spcAft>
                <a:spcPts val="0"/>
              </a:spcAft>
              <a:buNone/>
              <a:defRPr sz="1100">
                <a:solidFill>
                  <a:schemeClr val="dk1"/>
                </a:solidFill>
              </a:defRPr>
            </a:lvl3pPr>
            <a:lvl4pPr lvl="3" rtl="0">
              <a:lnSpc>
                <a:spcPct val="100000"/>
              </a:lnSpc>
              <a:spcBef>
                <a:spcPts val="1600"/>
              </a:spcBef>
              <a:spcAft>
                <a:spcPts val="0"/>
              </a:spcAft>
              <a:buNone/>
              <a:defRPr sz="1100">
                <a:solidFill>
                  <a:schemeClr val="dk1"/>
                </a:solidFill>
              </a:defRPr>
            </a:lvl4pPr>
            <a:lvl5pPr lvl="4" rtl="0">
              <a:lnSpc>
                <a:spcPct val="100000"/>
              </a:lnSpc>
              <a:spcBef>
                <a:spcPts val="1600"/>
              </a:spcBef>
              <a:spcAft>
                <a:spcPts val="0"/>
              </a:spcAft>
              <a:buNone/>
              <a:defRPr sz="1100">
                <a:solidFill>
                  <a:schemeClr val="dk1"/>
                </a:solidFill>
              </a:defRPr>
            </a:lvl5pPr>
            <a:lvl6pPr lvl="5" rtl="0">
              <a:lnSpc>
                <a:spcPct val="100000"/>
              </a:lnSpc>
              <a:spcBef>
                <a:spcPts val="1600"/>
              </a:spcBef>
              <a:spcAft>
                <a:spcPts val="0"/>
              </a:spcAft>
              <a:buNone/>
              <a:defRPr sz="1100">
                <a:solidFill>
                  <a:schemeClr val="dk1"/>
                </a:solidFill>
              </a:defRPr>
            </a:lvl6pPr>
            <a:lvl7pPr lvl="6" rtl="0">
              <a:lnSpc>
                <a:spcPct val="100000"/>
              </a:lnSpc>
              <a:spcBef>
                <a:spcPts val="1600"/>
              </a:spcBef>
              <a:spcAft>
                <a:spcPts val="0"/>
              </a:spcAft>
              <a:buNone/>
              <a:defRPr sz="1100">
                <a:solidFill>
                  <a:schemeClr val="dk1"/>
                </a:solidFill>
              </a:defRPr>
            </a:lvl7pPr>
            <a:lvl8pPr lvl="7" rtl="0">
              <a:lnSpc>
                <a:spcPct val="100000"/>
              </a:lnSpc>
              <a:spcBef>
                <a:spcPts val="1600"/>
              </a:spcBef>
              <a:spcAft>
                <a:spcPts val="0"/>
              </a:spcAft>
              <a:buNone/>
              <a:defRPr sz="1100">
                <a:solidFill>
                  <a:schemeClr val="dk1"/>
                </a:solidFill>
              </a:defRPr>
            </a:lvl8pPr>
            <a:lvl9pPr lvl="8" rtl="0">
              <a:lnSpc>
                <a:spcPct val="100000"/>
              </a:lnSpc>
              <a:spcBef>
                <a:spcPts val="1600"/>
              </a:spcBef>
              <a:spcAft>
                <a:spcPts val="1600"/>
              </a:spcAft>
              <a:buNone/>
              <a:defRPr sz="1100">
                <a:solidFill>
                  <a:schemeClr val="dk1"/>
                </a:solidFill>
              </a:defRPr>
            </a:lvl9pPr>
          </a:lstStyle>
          <a:p>
            <a:endParaRPr/>
          </a:p>
        </p:txBody>
      </p:sp>
      <p:sp>
        <p:nvSpPr>
          <p:cNvPr id="92" name="Google Shape;92;p16"/>
          <p:cNvSpPr txBox="1">
            <a:spLocks noGrp="1"/>
          </p:cNvSpPr>
          <p:nvPr>
            <p:ph type="subTitle" idx="3"/>
          </p:nvPr>
        </p:nvSpPr>
        <p:spPr>
          <a:xfrm flipH="1">
            <a:off x="2052025" y="3190063"/>
            <a:ext cx="1983300" cy="6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100">
                <a:solidFill>
                  <a:schemeClr val="dk1"/>
                </a:solidFill>
              </a:defRPr>
            </a:lvl1pPr>
            <a:lvl2pPr lvl="1" rtl="0">
              <a:lnSpc>
                <a:spcPct val="100000"/>
              </a:lnSpc>
              <a:spcBef>
                <a:spcPts val="1600"/>
              </a:spcBef>
              <a:spcAft>
                <a:spcPts val="0"/>
              </a:spcAft>
              <a:buNone/>
              <a:defRPr sz="1100">
                <a:solidFill>
                  <a:schemeClr val="dk1"/>
                </a:solidFill>
              </a:defRPr>
            </a:lvl2pPr>
            <a:lvl3pPr lvl="2" rtl="0">
              <a:lnSpc>
                <a:spcPct val="100000"/>
              </a:lnSpc>
              <a:spcBef>
                <a:spcPts val="1600"/>
              </a:spcBef>
              <a:spcAft>
                <a:spcPts val="0"/>
              </a:spcAft>
              <a:buNone/>
              <a:defRPr sz="1100">
                <a:solidFill>
                  <a:schemeClr val="dk1"/>
                </a:solidFill>
              </a:defRPr>
            </a:lvl3pPr>
            <a:lvl4pPr lvl="3" rtl="0">
              <a:lnSpc>
                <a:spcPct val="100000"/>
              </a:lnSpc>
              <a:spcBef>
                <a:spcPts val="1600"/>
              </a:spcBef>
              <a:spcAft>
                <a:spcPts val="0"/>
              </a:spcAft>
              <a:buNone/>
              <a:defRPr sz="1100">
                <a:solidFill>
                  <a:schemeClr val="dk1"/>
                </a:solidFill>
              </a:defRPr>
            </a:lvl4pPr>
            <a:lvl5pPr lvl="4" rtl="0">
              <a:lnSpc>
                <a:spcPct val="100000"/>
              </a:lnSpc>
              <a:spcBef>
                <a:spcPts val="1600"/>
              </a:spcBef>
              <a:spcAft>
                <a:spcPts val="0"/>
              </a:spcAft>
              <a:buNone/>
              <a:defRPr sz="1100">
                <a:solidFill>
                  <a:schemeClr val="dk1"/>
                </a:solidFill>
              </a:defRPr>
            </a:lvl5pPr>
            <a:lvl6pPr lvl="5" rtl="0">
              <a:lnSpc>
                <a:spcPct val="100000"/>
              </a:lnSpc>
              <a:spcBef>
                <a:spcPts val="1600"/>
              </a:spcBef>
              <a:spcAft>
                <a:spcPts val="0"/>
              </a:spcAft>
              <a:buNone/>
              <a:defRPr sz="1100">
                <a:solidFill>
                  <a:schemeClr val="dk1"/>
                </a:solidFill>
              </a:defRPr>
            </a:lvl6pPr>
            <a:lvl7pPr lvl="6" rtl="0">
              <a:lnSpc>
                <a:spcPct val="100000"/>
              </a:lnSpc>
              <a:spcBef>
                <a:spcPts val="1600"/>
              </a:spcBef>
              <a:spcAft>
                <a:spcPts val="0"/>
              </a:spcAft>
              <a:buNone/>
              <a:defRPr sz="1100">
                <a:solidFill>
                  <a:schemeClr val="dk1"/>
                </a:solidFill>
              </a:defRPr>
            </a:lvl7pPr>
            <a:lvl8pPr lvl="7" rtl="0">
              <a:lnSpc>
                <a:spcPct val="100000"/>
              </a:lnSpc>
              <a:spcBef>
                <a:spcPts val="1600"/>
              </a:spcBef>
              <a:spcAft>
                <a:spcPts val="0"/>
              </a:spcAft>
              <a:buNone/>
              <a:defRPr sz="1100">
                <a:solidFill>
                  <a:schemeClr val="dk1"/>
                </a:solidFill>
              </a:defRPr>
            </a:lvl8pPr>
            <a:lvl9pPr lvl="8" rtl="0">
              <a:lnSpc>
                <a:spcPct val="100000"/>
              </a:lnSpc>
              <a:spcBef>
                <a:spcPts val="1600"/>
              </a:spcBef>
              <a:spcAft>
                <a:spcPts val="1600"/>
              </a:spcAft>
              <a:buNone/>
              <a:defRPr sz="1100">
                <a:solidFill>
                  <a:schemeClr val="dk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2">
  <p:cSld name="TITLE_1_1_1_1_1_1_1">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17"/>
          <p:cNvSpPr txBox="1">
            <a:spLocks noGrp="1"/>
          </p:cNvSpPr>
          <p:nvPr>
            <p:ph type="ctrTitle"/>
          </p:nvPr>
        </p:nvSpPr>
        <p:spPr>
          <a:xfrm>
            <a:off x="5124601" y="1664025"/>
            <a:ext cx="2783400" cy="393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2400"/>
              <a:buNone/>
              <a:defRPr sz="3000">
                <a:solidFill>
                  <a:schemeClr val="dk1"/>
                </a:solidFill>
              </a:defRPr>
            </a:lvl1pPr>
            <a:lvl2pPr lvl="1" algn="r" rtl="0">
              <a:spcBef>
                <a:spcPts val="0"/>
              </a:spcBef>
              <a:spcAft>
                <a:spcPts val="0"/>
              </a:spcAft>
              <a:buClr>
                <a:schemeClr val="dk1"/>
              </a:buClr>
              <a:buSzPts val="1400"/>
              <a:buNone/>
              <a:defRPr sz="1400">
                <a:solidFill>
                  <a:schemeClr val="dk1"/>
                </a:solidFill>
              </a:defRPr>
            </a:lvl2pPr>
            <a:lvl3pPr lvl="2" algn="r" rtl="0">
              <a:spcBef>
                <a:spcPts val="0"/>
              </a:spcBef>
              <a:spcAft>
                <a:spcPts val="0"/>
              </a:spcAft>
              <a:buClr>
                <a:schemeClr val="dk1"/>
              </a:buClr>
              <a:buSzPts val="1400"/>
              <a:buNone/>
              <a:defRPr sz="1400">
                <a:solidFill>
                  <a:schemeClr val="dk1"/>
                </a:solidFill>
              </a:defRPr>
            </a:lvl3pPr>
            <a:lvl4pPr lvl="3" algn="r" rtl="0">
              <a:spcBef>
                <a:spcPts val="0"/>
              </a:spcBef>
              <a:spcAft>
                <a:spcPts val="0"/>
              </a:spcAft>
              <a:buClr>
                <a:schemeClr val="dk1"/>
              </a:buClr>
              <a:buSzPts val="1400"/>
              <a:buNone/>
              <a:defRPr sz="1400">
                <a:solidFill>
                  <a:schemeClr val="dk1"/>
                </a:solidFill>
              </a:defRPr>
            </a:lvl4pPr>
            <a:lvl5pPr lvl="4" algn="r" rtl="0">
              <a:spcBef>
                <a:spcPts val="0"/>
              </a:spcBef>
              <a:spcAft>
                <a:spcPts val="0"/>
              </a:spcAft>
              <a:buClr>
                <a:schemeClr val="dk1"/>
              </a:buClr>
              <a:buSzPts val="1400"/>
              <a:buNone/>
              <a:defRPr sz="1400">
                <a:solidFill>
                  <a:schemeClr val="dk1"/>
                </a:solidFill>
              </a:defRPr>
            </a:lvl5pPr>
            <a:lvl6pPr lvl="5" algn="r" rtl="0">
              <a:spcBef>
                <a:spcPts val="0"/>
              </a:spcBef>
              <a:spcAft>
                <a:spcPts val="0"/>
              </a:spcAft>
              <a:buClr>
                <a:schemeClr val="dk1"/>
              </a:buClr>
              <a:buSzPts val="1400"/>
              <a:buNone/>
              <a:defRPr sz="1400">
                <a:solidFill>
                  <a:schemeClr val="dk1"/>
                </a:solidFill>
              </a:defRPr>
            </a:lvl6pPr>
            <a:lvl7pPr lvl="6" algn="r" rtl="0">
              <a:spcBef>
                <a:spcPts val="0"/>
              </a:spcBef>
              <a:spcAft>
                <a:spcPts val="0"/>
              </a:spcAft>
              <a:buClr>
                <a:schemeClr val="dk1"/>
              </a:buClr>
              <a:buSzPts val="1400"/>
              <a:buNone/>
              <a:defRPr sz="1400">
                <a:solidFill>
                  <a:schemeClr val="dk1"/>
                </a:solidFill>
              </a:defRPr>
            </a:lvl7pPr>
            <a:lvl8pPr lvl="7" algn="r" rtl="0">
              <a:spcBef>
                <a:spcPts val="0"/>
              </a:spcBef>
              <a:spcAft>
                <a:spcPts val="0"/>
              </a:spcAft>
              <a:buClr>
                <a:schemeClr val="dk1"/>
              </a:buClr>
              <a:buSzPts val="1400"/>
              <a:buNone/>
              <a:defRPr sz="1400">
                <a:solidFill>
                  <a:schemeClr val="dk1"/>
                </a:solidFill>
              </a:defRPr>
            </a:lvl8pPr>
            <a:lvl9pPr lvl="8" algn="r" rtl="0">
              <a:spcBef>
                <a:spcPts val="0"/>
              </a:spcBef>
              <a:spcAft>
                <a:spcPts val="0"/>
              </a:spcAft>
              <a:buClr>
                <a:schemeClr val="dk1"/>
              </a:buClr>
              <a:buSzPts val="1400"/>
              <a:buNone/>
              <a:defRPr sz="1400">
                <a:solidFill>
                  <a:schemeClr val="dk1"/>
                </a:solidFill>
              </a:defRPr>
            </a:lvl9pPr>
          </a:lstStyle>
          <a:p>
            <a:endParaRPr/>
          </a:p>
        </p:txBody>
      </p:sp>
      <p:sp>
        <p:nvSpPr>
          <p:cNvPr id="95" name="Google Shape;95;p17"/>
          <p:cNvSpPr txBox="1">
            <a:spLocks noGrp="1"/>
          </p:cNvSpPr>
          <p:nvPr>
            <p:ph type="subTitle" idx="1"/>
          </p:nvPr>
        </p:nvSpPr>
        <p:spPr>
          <a:xfrm>
            <a:off x="5234401" y="2057625"/>
            <a:ext cx="2673600" cy="1079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chemeClr val="dk1"/>
                </a:solidFill>
              </a:defRPr>
            </a:lvl1pPr>
            <a:lvl2pPr lvl="1" algn="r" rtl="0">
              <a:lnSpc>
                <a:spcPct val="100000"/>
              </a:lnSpc>
              <a:spcBef>
                <a:spcPts val="0"/>
              </a:spcBef>
              <a:spcAft>
                <a:spcPts val="0"/>
              </a:spcAft>
              <a:buNone/>
              <a:defRPr>
                <a:solidFill>
                  <a:schemeClr val="dk1"/>
                </a:solidFill>
              </a:defRPr>
            </a:lvl2pPr>
            <a:lvl3pPr lvl="2" algn="r" rtl="0">
              <a:lnSpc>
                <a:spcPct val="100000"/>
              </a:lnSpc>
              <a:spcBef>
                <a:spcPts val="0"/>
              </a:spcBef>
              <a:spcAft>
                <a:spcPts val="0"/>
              </a:spcAft>
              <a:buNone/>
              <a:defRPr>
                <a:solidFill>
                  <a:schemeClr val="dk1"/>
                </a:solidFill>
              </a:defRPr>
            </a:lvl3pPr>
            <a:lvl4pPr lvl="3" algn="r" rtl="0">
              <a:lnSpc>
                <a:spcPct val="100000"/>
              </a:lnSpc>
              <a:spcBef>
                <a:spcPts val="0"/>
              </a:spcBef>
              <a:spcAft>
                <a:spcPts val="0"/>
              </a:spcAft>
              <a:buNone/>
              <a:defRPr>
                <a:solidFill>
                  <a:schemeClr val="dk1"/>
                </a:solidFill>
              </a:defRPr>
            </a:lvl4pPr>
            <a:lvl5pPr lvl="4" algn="r" rtl="0">
              <a:lnSpc>
                <a:spcPct val="100000"/>
              </a:lnSpc>
              <a:spcBef>
                <a:spcPts val="0"/>
              </a:spcBef>
              <a:spcAft>
                <a:spcPts val="0"/>
              </a:spcAft>
              <a:buNone/>
              <a:defRPr>
                <a:solidFill>
                  <a:schemeClr val="dk1"/>
                </a:solidFill>
              </a:defRPr>
            </a:lvl5pPr>
            <a:lvl6pPr lvl="5" algn="r" rtl="0">
              <a:lnSpc>
                <a:spcPct val="100000"/>
              </a:lnSpc>
              <a:spcBef>
                <a:spcPts val="0"/>
              </a:spcBef>
              <a:spcAft>
                <a:spcPts val="0"/>
              </a:spcAft>
              <a:buNone/>
              <a:defRPr>
                <a:solidFill>
                  <a:schemeClr val="dk1"/>
                </a:solidFill>
              </a:defRPr>
            </a:lvl6pPr>
            <a:lvl7pPr lvl="6" algn="r" rtl="0">
              <a:lnSpc>
                <a:spcPct val="100000"/>
              </a:lnSpc>
              <a:spcBef>
                <a:spcPts val="0"/>
              </a:spcBef>
              <a:spcAft>
                <a:spcPts val="0"/>
              </a:spcAft>
              <a:buNone/>
              <a:defRPr>
                <a:solidFill>
                  <a:schemeClr val="dk1"/>
                </a:solidFill>
              </a:defRPr>
            </a:lvl7pPr>
            <a:lvl8pPr lvl="7" algn="r" rtl="0">
              <a:lnSpc>
                <a:spcPct val="100000"/>
              </a:lnSpc>
              <a:spcBef>
                <a:spcPts val="0"/>
              </a:spcBef>
              <a:spcAft>
                <a:spcPts val="0"/>
              </a:spcAft>
              <a:buNone/>
              <a:defRPr>
                <a:solidFill>
                  <a:schemeClr val="dk1"/>
                </a:solidFill>
              </a:defRPr>
            </a:lvl8pPr>
            <a:lvl9pPr lvl="8" algn="r" rtl="0">
              <a:lnSpc>
                <a:spcPct val="100000"/>
              </a:lnSpc>
              <a:spcBef>
                <a:spcPts val="0"/>
              </a:spcBef>
              <a:spcAft>
                <a:spcPts val="0"/>
              </a:spcAft>
              <a:buNone/>
              <a:defRPr>
                <a:solidFill>
                  <a:schemeClr val="dk1"/>
                </a:solidFill>
              </a:defRPr>
            </a:lvl9pPr>
          </a:lstStyle>
          <a:p>
            <a:endParaRPr/>
          </a:p>
        </p:txBody>
      </p:sp>
      <p:sp>
        <p:nvSpPr>
          <p:cNvPr id="96" name="Google Shape;96;p17"/>
          <p:cNvSpPr txBox="1"/>
          <p:nvPr/>
        </p:nvSpPr>
        <p:spPr>
          <a:xfrm>
            <a:off x="4453201" y="3654216"/>
            <a:ext cx="3454800" cy="17844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 sz="1000">
                <a:solidFill>
                  <a:schemeClr val="accent1"/>
                </a:solidFill>
                <a:latin typeface="Hind Vadodara Light"/>
                <a:ea typeface="Hind Vadodara Light"/>
                <a:cs typeface="Hind Vadodara Light"/>
                <a:sym typeface="Hind Vadodara Light"/>
              </a:rPr>
              <a:t>CREDITS: This presentation template was created by </a:t>
            </a:r>
            <a:r>
              <a:rPr lang="en" sz="1000">
                <a:solidFill>
                  <a:schemeClr val="accent1"/>
                </a:solidFill>
                <a:uFill>
                  <a:noFill/>
                </a:uFill>
                <a:latin typeface="Hind Vadodara Medium"/>
                <a:ea typeface="Hind Vadodara Medium"/>
                <a:cs typeface="Hind Vadodara Medium"/>
                <a:sym typeface="Hind Vadodara Medium"/>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000">
                <a:solidFill>
                  <a:schemeClr val="accent1"/>
                </a:solidFill>
                <a:latin typeface="Hind Vadodara Light"/>
                <a:ea typeface="Hind Vadodara Light"/>
                <a:cs typeface="Hind Vadodara Light"/>
                <a:sym typeface="Hind Vadodara Light"/>
              </a:rPr>
              <a:t>, including icons by </a:t>
            </a:r>
            <a:r>
              <a:rPr lang="en" sz="1000">
                <a:solidFill>
                  <a:schemeClr val="accent1"/>
                </a:solidFill>
                <a:uFill>
                  <a:noFill/>
                </a:uFill>
                <a:latin typeface="Hind Vadodara Medium"/>
                <a:ea typeface="Hind Vadodara Medium"/>
                <a:cs typeface="Hind Vadodara Medium"/>
                <a:sym typeface="Hind Vadodara Medium"/>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000">
                <a:solidFill>
                  <a:schemeClr val="accent1"/>
                </a:solidFill>
                <a:latin typeface="Hind Vadodara Light"/>
                <a:ea typeface="Hind Vadodara Light"/>
                <a:cs typeface="Hind Vadodara Light"/>
                <a:sym typeface="Hind Vadodara Light"/>
              </a:rPr>
              <a:t>, and infographics &amp; images by </a:t>
            </a:r>
            <a:r>
              <a:rPr lang="en" sz="1000">
                <a:solidFill>
                  <a:schemeClr val="accent1"/>
                </a:solidFill>
                <a:uFill>
                  <a:noFill/>
                </a:uFill>
                <a:latin typeface="Hind Vadodara Medium"/>
                <a:ea typeface="Hind Vadodara Medium"/>
                <a:cs typeface="Hind Vadodara Medium"/>
                <a:sym typeface="Hind Vadodara Medium"/>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000">
                <a:solidFill>
                  <a:schemeClr val="accent1"/>
                </a:solidFill>
                <a:latin typeface="Hind Vadodara Light"/>
                <a:ea typeface="Hind Vadodara Light"/>
                <a:cs typeface="Hind Vadodara Light"/>
                <a:sym typeface="Hind Vadodara Light"/>
              </a:rPr>
              <a:t>. </a:t>
            </a:r>
            <a:endParaRPr sz="1000">
              <a:solidFill>
                <a:schemeClr val="accent1"/>
              </a:solidFill>
              <a:latin typeface="Hind Vadodara Light"/>
              <a:ea typeface="Hind Vadodara Light"/>
              <a:cs typeface="Hind Vadodara Light"/>
              <a:sym typeface="Hind Vadodara Light"/>
            </a:endParaRPr>
          </a:p>
          <a:p>
            <a:pPr marL="0" lvl="0" indent="0" algn="r" rtl="0">
              <a:lnSpc>
                <a:spcPct val="100000"/>
              </a:lnSpc>
              <a:spcBef>
                <a:spcPts val="300"/>
              </a:spcBef>
              <a:spcAft>
                <a:spcPts val="0"/>
              </a:spcAft>
              <a:buNone/>
            </a:pPr>
            <a:r>
              <a:rPr lang="en" sz="900" b="1">
                <a:solidFill>
                  <a:schemeClr val="accent1"/>
                </a:solidFill>
                <a:latin typeface="Hind Vadodara"/>
                <a:ea typeface="Hind Vadodara"/>
                <a:cs typeface="Hind Vadodara"/>
                <a:sym typeface="Hind Vadodara"/>
              </a:rPr>
              <a:t>Please keep this slide for attribution.</a:t>
            </a:r>
            <a:endParaRPr sz="900" b="1">
              <a:solidFill>
                <a:schemeClr val="accent1"/>
              </a:solidFill>
              <a:latin typeface="Hind Vadodara"/>
              <a:ea typeface="Hind Vadodara"/>
              <a:cs typeface="Hind Vadodara"/>
              <a:sym typeface="Hind Vadodara"/>
            </a:endParaRPr>
          </a:p>
          <a:p>
            <a:pPr marL="0" lvl="0" indent="0" algn="r" rtl="0">
              <a:lnSpc>
                <a:spcPct val="115000"/>
              </a:lnSpc>
              <a:spcBef>
                <a:spcPts val="300"/>
              </a:spcBef>
              <a:spcAft>
                <a:spcPts val="0"/>
              </a:spcAft>
              <a:buNone/>
            </a:pPr>
            <a:endParaRPr>
              <a:solidFill>
                <a:schemeClr val="accent1"/>
              </a:solidFill>
              <a:latin typeface="Hind Vadodara Light"/>
              <a:ea typeface="Hind Vadodara Light"/>
              <a:cs typeface="Hind Vadodara Light"/>
              <a:sym typeface="Hind Vadodara Light"/>
            </a:endParaRPr>
          </a:p>
          <a:p>
            <a:pPr marL="0" lvl="0" indent="0" algn="r" rtl="0">
              <a:spcBef>
                <a:spcPts val="0"/>
              </a:spcBef>
              <a:spcAft>
                <a:spcPts val="0"/>
              </a:spcAft>
              <a:buNone/>
            </a:pPr>
            <a:endParaRPr>
              <a:solidFill>
                <a:schemeClr val="accent1"/>
              </a:solidFill>
              <a:latin typeface="Hind Vadodara Light"/>
              <a:ea typeface="Hind Vadodara Light"/>
              <a:cs typeface="Hind Vadodara Light"/>
              <a:sym typeface="Hind Vadodara Ligh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BULLET POINT">
  <p:cSld name="TITLE_1_1_1_1_1_1_1_1">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18"/>
          <p:cNvSpPr txBox="1">
            <a:spLocks noGrp="1"/>
          </p:cNvSpPr>
          <p:nvPr>
            <p:ph type="body" idx="1"/>
          </p:nvPr>
        </p:nvSpPr>
        <p:spPr>
          <a:xfrm>
            <a:off x="2084400" y="1507950"/>
            <a:ext cx="6287100" cy="2127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160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99" name="Google Shape;99;p18"/>
          <p:cNvSpPr txBox="1">
            <a:spLocks noGrp="1"/>
          </p:cNvSpPr>
          <p:nvPr>
            <p:ph type="title"/>
          </p:nvPr>
        </p:nvSpPr>
        <p:spPr>
          <a:xfrm rot="-5400000">
            <a:off x="-2016425" y="2267175"/>
            <a:ext cx="5150100" cy="60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chemeClr val="accent3"/>
                </a:solidFill>
              </a:defRPr>
            </a:lvl1pPr>
            <a:lvl2pPr lvl="1" algn="ctr" rtl="0">
              <a:spcBef>
                <a:spcPts val="0"/>
              </a:spcBef>
              <a:spcAft>
                <a:spcPts val="0"/>
              </a:spcAft>
              <a:buNone/>
              <a:defRPr sz="2400">
                <a:solidFill>
                  <a:schemeClr val="accent3"/>
                </a:solidFill>
                <a:latin typeface="Roboto Slab Light"/>
                <a:ea typeface="Roboto Slab Light"/>
                <a:cs typeface="Roboto Slab Light"/>
                <a:sym typeface="Roboto Slab Light"/>
              </a:defRPr>
            </a:lvl2pPr>
            <a:lvl3pPr lvl="2" algn="ctr" rtl="0">
              <a:spcBef>
                <a:spcPts val="0"/>
              </a:spcBef>
              <a:spcAft>
                <a:spcPts val="0"/>
              </a:spcAft>
              <a:buNone/>
              <a:defRPr sz="2400">
                <a:solidFill>
                  <a:schemeClr val="accent3"/>
                </a:solidFill>
                <a:latin typeface="Roboto Slab Light"/>
                <a:ea typeface="Roboto Slab Light"/>
                <a:cs typeface="Roboto Slab Light"/>
                <a:sym typeface="Roboto Slab Light"/>
              </a:defRPr>
            </a:lvl3pPr>
            <a:lvl4pPr lvl="3" algn="ctr" rtl="0">
              <a:spcBef>
                <a:spcPts val="0"/>
              </a:spcBef>
              <a:spcAft>
                <a:spcPts val="0"/>
              </a:spcAft>
              <a:buNone/>
              <a:defRPr sz="2400">
                <a:solidFill>
                  <a:schemeClr val="accent3"/>
                </a:solidFill>
                <a:latin typeface="Roboto Slab Light"/>
                <a:ea typeface="Roboto Slab Light"/>
                <a:cs typeface="Roboto Slab Light"/>
                <a:sym typeface="Roboto Slab Light"/>
              </a:defRPr>
            </a:lvl4pPr>
            <a:lvl5pPr lvl="4" algn="ctr" rtl="0">
              <a:spcBef>
                <a:spcPts val="0"/>
              </a:spcBef>
              <a:spcAft>
                <a:spcPts val="0"/>
              </a:spcAft>
              <a:buNone/>
              <a:defRPr sz="2400">
                <a:solidFill>
                  <a:schemeClr val="accent3"/>
                </a:solidFill>
                <a:latin typeface="Roboto Slab Light"/>
                <a:ea typeface="Roboto Slab Light"/>
                <a:cs typeface="Roboto Slab Light"/>
                <a:sym typeface="Roboto Slab Light"/>
              </a:defRPr>
            </a:lvl5pPr>
            <a:lvl6pPr lvl="5" algn="ctr" rtl="0">
              <a:spcBef>
                <a:spcPts val="0"/>
              </a:spcBef>
              <a:spcAft>
                <a:spcPts val="0"/>
              </a:spcAft>
              <a:buNone/>
              <a:defRPr sz="2400">
                <a:solidFill>
                  <a:schemeClr val="accent3"/>
                </a:solidFill>
                <a:latin typeface="Roboto Slab Light"/>
                <a:ea typeface="Roboto Slab Light"/>
                <a:cs typeface="Roboto Slab Light"/>
                <a:sym typeface="Roboto Slab Light"/>
              </a:defRPr>
            </a:lvl6pPr>
            <a:lvl7pPr lvl="6" algn="ctr" rtl="0">
              <a:spcBef>
                <a:spcPts val="0"/>
              </a:spcBef>
              <a:spcAft>
                <a:spcPts val="0"/>
              </a:spcAft>
              <a:buNone/>
              <a:defRPr sz="2400">
                <a:solidFill>
                  <a:schemeClr val="accent3"/>
                </a:solidFill>
                <a:latin typeface="Roboto Slab Light"/>
                <a:ea typeface="Roboto Slab Light"/>
                <a:cs typeface="Roboto Slab Light"/>
                <a:sym typeface="Roboto Slab Light"/>
              </a:defRPr>
            </a:lvl7pPr>
            <a:lvl8pPr lvl="7" algn="ctr" rtl="0">
              <a:spcBef>
                <a:spcPts val="0"/>
              </a:spcBef>
              <a:spcAft>
                <a:spcPts val="0"/>
              </a:spcAft>
              <a:buNone/>
              <a:defRPr sz="2400">
                <a:solidFill>
                  <a:schemeClr val="accent3"/>
                </a:solidFill>
                <a:latin typeface="Roboto Slab Light"/>
                <a:ea typeface="Roboto Slab Light"/>
                <a:cs typeface="Roboto Slab Light"/>
                <a:sym typeface="Roboto Slab Light"/>
              </a:defRPr>
            </a:lvl8pPr>
            <a:lvl9pPr lvl="8" algn="ctr" rtl="0">
              <a:spcBef>
                <a:spcPts val="0"/>
              </a:spcBef>
              <a:spcAft>
                <a:spcPts val="0"/>
              </a:spcAft>
              <a:buNone/>
              <a:defRPr sz="2400">
                <a:solidFill>
                  <a:schemeClr val="accent3"/>
                </a:solidFill>
                <a:latin typeface="Roboto Slab Light"/>
                <a:ea typeface="Roboto Slab Light"/>
                <a:cs typeface="Roboto Slab Light"/>
                <a:sym typeface="Roboto Slab Ligh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5">
    <p:bg>
      <p:bgPr>
        <a:blipFill>
          <a:blip r:embed="rId2">
            <a:alphaModFix/>
          </a:blip>
          <a:stretch>
            <a:fillRect/>
          </a:stretch>
        </a:blipFill>
        <a:effectLst/>
      </p:bgPr>
    </p:bg>
    <p:spTree>
      <p:nvGrpSpPr>
        <p:cNvPr id="1" name="Shape 100"/>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
  <p:cSld name="CUSTOM_6">
    <p:bg>
      <p:bgPr>
        <a:noFill/>
        <a:effectLst/>
      </p:bgPr>
    </p:bg>
    <p:spTree>
      <p:nvGrpSpPr>
        <p:cNvPr id="1" name="Shape 10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ITLE_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280643" y="822405"/>
            <a:ext cx="18282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2400">
                <a:solidFill>
                  <a:schemeClr val="dk1"/>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a:endParaRPr/>
          </a:p>
        </p:txBody>
      </p:sp>
      <p:sp>
        <p:nvSpPr>
          <p:cNvPr id="13" name="Google Shape;13;p3"/>
          <p:cNvSpPr txBox="1">
            <a:spLocks noGrp="1"/>
          </p:cNvSpPr>
          <p:nvPr>
            <p:ph type="title" idx="2" hasCustomPrompt="1"/>
          </p:nvPr>
        </p:nvSpPr>
        <p:spPr>
          <a:xfrm>
            <a:off x="2079894" y="779388"/>
            <a:ext cx="1123200" cy="9009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dk1"/>
              </a:buClr>
              <a:buSzPts val="3600"/>
              <a:buNone/>
              <a:defRPr sz="480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14" name="Google Shape;14;p3"/>
          <p:cNvSpPr txBox="1">
            <a:spLocks noGrp="1"/>
          </p:cNvSpPr>
          <p:nvPr>
            <p:ph type="ctrTitle" idx="3"/>
          </p:nvPr>
        </p:nvSpPr>
        <p:spPr>
          <a:xfrm>
            <a:off x="3850922" y="1730580"/>
            <a:ext cx="3565800" cy="577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2400">
                <a:solidFill>
                  <a:schemeClr val="dk1"/>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a:endParaRPr/>
          </a:p>
        </p:txBody>
      </p:sp>
      <p:sp>
        <p:nvSpPr>
          <p:cNvPr id="15" name="Google Shape;15;p3"/>
          <p:cNvSpPr txBox="1">
            <a:spLocks noGrp="1"/>
          </p:cNvSpPr>
          <p:nvPr>
            <p:ph type="title" idx="4" hasCustomPrompt="1"/>
          </p:nvPr>
        </p:nvSpPr>
        <p:spPr>
          <a:xfrm>
            <a:off x="2640827" y="1673996"/>
            <a:ext cx="1123200" cy="9009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dk1"/>
              </a:buClr>
              <a:buSzPts val="3600"/>
              <a:buNone/>
              <a:defRPr sz="480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5"/>
          </p:nvPr>
        </p:nvSpPr>
        <p:spPr>
          <a:xfrm>
            <a:off x="4351279" y="2581531"/>
            <a:ext cx="18282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2400">
                <a:solidFill>
                  <a:schemeClr val="dk1"/>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a:endParaRPr/>
          </a:p>
        </p:txBody>
      </p:sp>
      <p:sp>
        <p:nvSpPr>
          <p:cNvPr id="17" name="Google Shape;17;p3"/>
          <p:cNvSpPr txBox="1">
            <a:spLocks noGrp="1"/>
          </p:cNvSpPr>
          <p:nvPr>
            <p:ph type="title" idx="6" hasCustomPrompt="1"/>
          </p:nvPr>
        </p:nvSpPr>
        <p:spPr>
          <a:xfrm>
            <a:off x="3125560" y="2555313"/>
            <a:ext cx="1123200" cy="9009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dk1"/>
              </a:buClr>
              <a:buSzPts val="3600"/>
              <a:buNone/>
              <a:defRPr sz="480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7"/>
          </p:nvPr>
        </p:nvSpPr>
        <p:spPr>
          <a:xfrm>
            <a:off x="4897903" y="3484239"/>
            <a:ext cx="3427500" cy="577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2400">
                <a:solidFill>
                  <a:schemeClr val="dk1"/>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a:endParaRPr/>
          </a:p>
        </p:txBody>
      </p:sp>
      <p:sp>
        <p:nvSpPr>
          <p:cNvPr id="19" name="Google Shape;19;p3"/>
          <p:cNvSpPr txBox="1">
            <a:spLocks noGrp="1"/>
          </p:cNvSpPr>
          <p:nvPr>
            <p:ph type="title" idx="8" hasCustomPrompt="1"/>
          </p:nvPr>
        </p:nvSpPr>
        <p:spPr>
          <a:xfrm>
            <a:off x="3686494" y="3423340"/>
            <a:ext cx="1123200" cy="9009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dk1"/>
              </a:buClr>
              <a:buSzPts val="3600"/>
              <a:buNone/>
              <a:defRPr sz="480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0" name="Google Shape;20;p3"/>
          <p:cNvSpPr txBox="1">
            <a:spLocks noGrp="1"/>
          </p:cNvSpPr>
          <p:nvPr>
            <p:ph type="ctrTitle" idx="9"/>
          </p:nvPr>
        </p:nvSpPr>
        <p:spPr>
          <a:xfrm>
            <a:off x="601931" y="4267871"/>
            <a:ext cx="27741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4500">
                <a:solidFill>
                  <a:schemeClr val="dk1"/>
                </a:solidFill>
              </a:defRPr>
            </a:lvl1pPr>
            <a:lvl2pPr lvl="1" rtl="0">
              <a:spcBef>
                <a:spcPts val="0"/>
              </a:spcBef>
              <a:spcAft>
                <a:spcPts val="0"/>
              </a:spcAft>
              <a:buClr>
                <a:schemeClr val="dk1"/>
              </a:buClr>
              <a:buSzPts val="2400"/>
              <a:buNone/>
              <a:defRPr sz="2400">
                <a:solidFill>
                  <a:schemeClr val="dk1"/>
                </a:solidFill>
              </a:defRPr>
            </a:lvl2pPr>
            <a:lvl3pPr lvl="2" rtl="0">
              <a:spcBef>
                <a:spcPts val="0"/>
              </a:spcBef>
              <a:spcAft>
                <a:spcPts val="0"/>
              </a:spcAft>
              <a:buClr>
                <a:schemeClr val="dk1"/>
              </a:buClr>
              <a:buSzPts val="2400"/>
              <a:buNone/>
              <a:defRPr sz="2400">
                <a:solidFill>
                  <a:schemeClr val="dk1"/>
                </a:solidFill>
              </a:defRPr>
            </a:lvl3pPr>
            <a:lvl4pPr lvl="3" rtl="0">
              <a:spcBef>
                <a:spcPts val="0"/>
              </a:spcBef>
              <a:spcAft>
                <a:spcPts val="0"/>
              </a:spcAft>
              <a:buClr>
                <a:schemeClr val="dk1"/>
              </a:buClr>
              <a:buSzPts val="2400"/>
              <a:buNone/>
              <a:defRPr sz="2400">
                <a:solidFill>
                  <a:schemeClr val="dk1"/>
                </a:solidFill>
              </a:defRPr>
            </a:lvl4pPr>
            <a:lvl5pPr lvl="4" rtl="0">
              <a:spcBef>
                <a:spcPts val="0"/>
              </a:spcBef>
              <a:spcAft>
                <a:spcPts val="0"/>
              </a:spcAft>
              <a:buClr>
                <a:schemeClr val="dk1"/>
              </a:buClr>
              <a:buSzPts val="2400"/>
              <a:buNone/>
              <a:defRPr sz="2400">
                <a:solidFill>
                  <a:schemeClr val="dk1"/>
                </a:solidFill>
              </a:defRPr>
            </a:lvl5pPr>
            <a:lvl6pPr lvl="5" rtl="0">
              <a:spcBef>
                <a:spcPts val="0"/>
              </a:spcBef>
              <a:spcAft>
                <a:spcPts val="0"/>
              </a:spcAft>
              <a:buClr>
                <a:schemeClr val="dk1"/>
              </a:buClr>
              <a:buSzPts val="2400"/>
              <a:buNone/>
              <a:defRPr sz="2400">
                <a:solidFill>
                  <a:schemeClr val="dk1"/>
                </a:solidFill>
              </a:defRPr>
            </a:lvl6pPr>
            <a:lvl7pPr lvl="6" rtl="0">
              <a:spcBef>
                <a:spcPts val="0"/>
              </a:spcBef>
              <a:spcAft>
                <a:spcPts val="0"/>
              </a:spcAft>
              <a:buClr>
                <a:schemeClr val="dk1"/>
              </a:buClr>
              <a:buSzPts val="2400"/>
              <a:buNone/>
              <a:defRPr sz="2400">
                <a:solidFill>
                  <a:schemeClr val="dk1"/>
                </a:solidFill>
              </a:defRPr>
            </a:lvl7pPr>
            <a:lvl8pPr lvl="7" rtl="0">
              <a:spcBef>
                <a:spcPts val="0"/>
              </a:spcBef>
              <a:spcAft>
                <a:spcPts val="0"/>
              </a:spcAft>
              <a:buClr>
                <a:schemeClr val="dk1"/>
              </a:buClr>
              <a:buSzPts val="2400"/>
              <a:buNone/>
              <a:defRPr sz="2400">
                <a:solidFill>
                  <a:schemeClr val="dk1"/>
                </a:solidFill>
              </a:defRPr>
            </a:lvl8pPr>
            <a:lvl9pPr lvl="8" rtl="0">
              <a:spcBef>
                <a:spcPts val="0"/>
              </a:spcBef>
              <a:spcAft>
                <a:spcPts val="0"/>
              </a:spcAft>
              <a:buClr>
                <a:schemeClr val="dk1"/>
              </a:buClr>
              <a:buSzPts val="2400"/>
              <a:buNone/>
              <a:defRPr sz="2400">
                <a:solidFill>
                  <a:schemeClr val="dk1"/>
                </a:solidFill>
              </a:defRPr>
            </a:lvl9pPr>
          </a:lstStyle>
          <a:p>
            <a:endParaRPr/>
          </a:p>
        </p:txBody>
      </p:sp>
      <p:sp>
        <p:nvSpPr>
          <p:cNvPr id="21" name="Google Shape;21;p3"/>
          <p:cNvSpPr txBox="1">
            <a:spLocks noGrp="1"/>
          </p:cNvSpPr>
          <p:nvPr>
            <p:ph type="subTitle" idx="1"/>
          </p:nvPr>
        </p:nvSpPr>
        <p:spPr>
          <a:xfrm>
            <a:off x="3292825" y="1221276"/>
            <a:ext cx="28104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000">
                <a:solidFill>
                  <a:schemeClr val="dk1"/>
                </a:solidFill>
              </a:defRPr>
            </a:lvl1pPr>
            <a:lvl2pPr lvl="1" rtl="0">
              <a:lnSpc>
                <a:spcPct val="100000"/>
              </a:lnSpc>
              <a:spcBef>
                <a:spcPts val="1600"/>
              </a:spcBef>
              <a:spcAft>
                <a:spcPts val="0"/>
              </a:spcAft>
              <a:buNone/>
              <a:defRPr sz="1000">
                <a:solidFill>
                  <a:schemeClr val="dk1"/>
                </a:solidFill>
              </a:defRPr>
            </a:lvl2pPr>
            <a:lvl3pPr lvl="2" rtl="0">
              <a:lnSpc>
                <a:spcPct val="100000"/>
              </a:lnSpc>
              <a:spcBef>
                <a:spcPts val="1600"/>
              </a:spcBef>
              <a:spcAft>
                <a:spcPts val="0"/>
              </a:spcAft>
              <a:buNone/>
              <a:defRPr sz="1000">
                <a:solidFill>
                  <a:schemeClr val="dk1"/>
                </a:solidFill>
              </a:defRPr>
            </a:lvl3pPr>
            <a:lvl4pPr lvl="3" rtl="0">
              <a:lnSpc>
                <a:spcPct val="100000"/>
              </a:lnSpc>
              <a:spcBef>
                <a:spcPts val="1600"/>
              </a:spcBef>
              <a:spcAft>
                <a:spcPts val="0"/>
              </a:spcAft>
              <a:buNone/>
              <a:defRPr sz="1000">
                <a:solidFill>
                  <a:schemeClr val="dk1"/>
                </a:solidFill>
              </a:defRPr>
            </a:lvl4pPr>
            <a:lvl5pPr lvl="4" rtl="0">
              <a:lnSpc>
                <a:spcPct val="100000"/>
              </a:lnSpc>
              <a:spcBef>
                <a:spcPts val="1600"/>
              </a:spcBef>
              <a:spcAft>
                <a:spcPts val="0"/>
              </a:spcAft>
              <a:buNone/>
              <a:defRPr sz="1000">
                <a:solidFill>
                  <a:schemeClr val="dk1"/>
                </a:solidFill>
              </a:defRPr>
            </a:lvl5pPr>
            <a:lvl6pPr lvl="5" rtl="0">
              <a:lnSpc>
                <a:spcPct val="100000"/>
              </a:lnSpc>
              <a:spcBef>
                <a:spcPts val="1600"/>
              </a:spcBef>
              <a:spcAft>
                <a:spcPts val="0"/>
              </a:spcAft>
              <a:buNone/>
              <a:defRPr sz="1000">
                <a:solidFill>
                  <a:schemeClr val="dk1"/>
                </a:solidFill>
              </a:defRPr>
            </a:lvl6pPr>
            <a:lvl7pPr lvl="6" rtl="0">
              <a:lnSpc>
                <a:spcPct val="100000"/>
              </a:lnSpc>
              <a:spcBef>
                <a:spcPts val="1600"/>
              </a:spcBef>
              <a:spcAft>
                <a:spcPts val="0"/>
              </a:spcAft>
              <a:buNone/>
              <a:defRPr sz="1000">
                <a:solidFill>
                  <a:schemeClr val="dk1"/>
                </a:solidFill>
              </a:defRPr>
            </a:lvl7pPr>
            <a:lvl8pPr lvl="7" rtl="0">
              <a:lnSpc>
                <a:spcPct val="100000"/>
              </a:lnSpc>
              <a:spcBef>
                <a:spcPts val="1600"/>
              </a:spcBef>
              <a:spcAft>
                <a:spcPts val="0"/>
              </a:spcAft>
              <a:buNone/>
              <a:defRPr sz="1000">
                <a:solidFill>
                  <a:schemeClr val="dk1"/>
                </a:solidFill>
              </a:defRPr>
            </a:lvl8pPr>
            <a:lvl9pPr lvl="8" rtl="0">
              <a:lnSpc>
                <a:spcPct val="100000"/>
              </a:lnSpc>
              <a:spcBef>
                <a:spcPts val="1600"/>
              </a:spcBef>
              <a:spcAft>
                <a:spcPts val="1600"/>
              </a:spcAft>
              <a:buNone/>
              <a:defRPr sz="1000">
                <a:solidFill>
                  <a:schemeClr val="dk1"/>
                </a:solidFill>
              </a:defRPr>
            </a:lvl9pPr>
          </a:lstStyle>
          <a:p>
            <a:endParaRPr/>
          </a:p>
        </p:txBody>
      </p:sp>
      <p:sp>
        <p:nvSpPr>
          <p:cNvPr id="22" name="Google Shape;22;p3"/>
          <p:cNvSpPr txBox="1">
            <a:spLocks noGrp="1"/>
          </p:cNvSpPr>
          <p:nvPr>
            <p:ph type="subTitle" idx="13"/>
          </p:nvPr>
        </p:nvSpPr>
        <p:spPr>
          <a:xfrm>
            <a:off x="3850922" y="2098177"/>
            <a:ext cx="28104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000">
                <a:solidFill>
                  <a:schemeClr val="dk1"/>
                </a:solidFill>
              </a:defRPr>
            </a:lvl1pPr>
            <a:lvl2pPr lvl="1" rtl="0">
              <a:lnSpc>
                <a:spcPct val="100000"/>
              </a:lnSpc>
              <a:spcBef>
                <a:spcPts val="1600"/>
              </a:spcBef>
              <a:spcAft>
                <a:spcPts val="0"/>
              </a:spcAft>
              <a:buNone/>
              <a:defRPr sz="1000">
                <a:solidFill>
                  <a:schemeClr val="dk1"/>
                </a:solidFill>
              </a:defRPr>
            </a:lvl2pPr>
            <a:lvl3pPr lvl="2" rtl="0">
              <a:lnSpc>
                <a:spcPct val="100000"/>
              </a:lnSpc>
              <a:spcBef>
                <a:spcPts val="1600"/>
              </a:spcBef>
              <a:spcAft>
                <a:spcPts val="0"/>
              </a:spcAft>
              <a:buNone/>
              <a:defRPr sz="1000">
                <a:solidFill>
                  <a:schemeClr val="dk1"/>
                </a:solidFill>
              </a:defRPr>
            </a:lvl3pPr>
            <a:lvl4pPr lvl="3" rtl="0">
              <a:lnSpc>
                <a:spcPct val="100000"/>
              </a:lnSpc>
              <a:spcBef>
                <a:spcPts val="1600"/>
              </a:spcBef>
              <a:spcAft>
                <a:spcPts val="0"/>
              </a:spcAft>
              <a:buNone/>
              <a:defRPr sz="1000">
                <a:solidFill>
                  <a:schemeClr val="dk1"/>
                </a:solidFill>
              </a:defRPr>
            </a:lvl4pPr>
            <a:lvl5pPr lvl="4" rtl="0">
              <a:lnSpc>
                <a:spcPct val="100000"/>
              </a:lnSpc>
              <a:spcBef>
                <a:spcPts val="1600"/>
              </a:spcBef>
              <a:spcAft>
                <a:spcPts val="0"/>
              </a:spcAft>
              <a:buNone/>
              <a:defRPr sz="1000">
                <a:solidFill>
                  <a:schemeClr val="dk1"/>
                </a:solidFill>
              </a:defRPr>
            </a:lvl5pPr>
            <a:lvl6pPr lvl="5" rtl="0">
              <a:lnSpc>
                <a:spcPct val="100000"/>
              </a:lnSpc>
              <a:spcBef>
                <a:spcPts val="1600"/>
              </a:spcBef>
              <a:spcAft>
                <a:spcPts val="0"/>
              </a:spcAft>
              <a:buNone/>
              <a:defRPr sz="1000">
                <a:solidFill>
                  <a:schemeClr val="dk1"/>
                </a:solidFill>
              </a:defRPr>
            </a:lvl6pPr>
            <a:lvl7pPr lvl="6" rtl="0">
              <a:lnSpc>
                <a:spcPct val="100000"/>
              </a:lnSpc>
              <a:spcBef>
                <a:spcPts val="1600"/>
              </a:spcBef>
              <a:spcAft>
                <a:spcPts val="0"/>
              </a:spcAft>
              <a:buNone/>
              <a:defRPr sz="1000">
                <a:solidFill>
                  <a:schemeClr val="dk1"/>
                </a:solidFill>
              </a:defRPr>
            </a:lvl7pPr>
            <a:lvl8pPr lvl="7" rtl="0">
              <a:lnSpc>
                <a:spcPct val="100000"/>
              </a:lnSpc>
              <a:spcBef>
                <a:spcPts val="1600"/>
              </a:spcBef>
              <a:spcAft>
                <a:spcPts val="0"/>
              </a:spcAft>
              <a:buNone/>
              <a:defRPr sz="1000">
                <a:solidFill>
                  <a:schemeClr val="dk1"/>
                </a:solidFill>
              </a:defRPr>
            </a:lvl8pPr>
            <a:lvl9pPr lvl="8" rtl="0">
              <a:lnSpc>
                <a:spcPct val="100000"/>
              </a:lnSpc>
              <a:spcBef>
                <a:spcPts val="1600"/>
              </a:spcBef>
              <a:spcAft>
                <a:spcPts val="1600"/>
              </a:spcAft>
              <a:buNone/>
              <a:defRPr sz="1000">
                <a:solidFill>
                  <a:schemeClr val="dk1"/>
                </a:solidFill>
              </a:defRPr>
            </a:lvl9pPr>
          </a:lstStyle>
          <a:p>
            <a:endParaRPr/>
          </a:p>
        </p:txBody>
      </p:sp>
      <p:sp>
        <p:nvSpPr>
          <p:cNvPr id="23" name="Google Shape;23;p3"/>
          <p:cNvSpPr txBox="1">
            <a:spLocks noGrp="1"/>
          </p:cNvSpPr>
          <p:nvPr>
            <p:ph type="subTitle" idx="14"/>
          </p:nvPr>
        </p:nvSpPr>
        <p:spPr>
          <a:xfrm>
            <a:off x="4351279" y="2981757"/>
            <a:ext cx="28104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000">
                <a:solidFill>
                  <a:schemeClr val="dk1"/>
                </a:solidFill>
              </a:defRPr>
            </a:lvl1pPr>
            <a:lvl2pPr lvl="1" rtl="0">
              <a:lnSpc>
                <a:spcPct val="100000"/>
              </a:lnSpc>
              <a:spcBef>
                <a:spcPts val="1600"/>
              </a:spcBef>
              <a:spcAft>
                <a:spcPts val="0"/>
              </a:spcAft>
              <a:buNone/>
              <a:defRPr sz="1000">
                <a:solidFill>
                  <a:schemeClr val="dk1"/>
                </a:solidFill>
              </a:defRPr>
            </a:lvl2pPr>
            <a:lvl3pPr lvl="2" rtl="0">
              <a:lnSpc>
                <a:spcPct val="100000"/>
              </a:lnSpc>
              <a:spcBef>
                <a:spcPts val="1600"/>
              </a:spcBef>
              <a:spcAft>
                <a:spcPts val="0"/>
              </a:spcAft>
              <a:buNone/>
              <a:defRPr sz="1000">
                <a:solidFill>
                  <a:schemeClr val="dk1"/>
                </a:solidFill>
              </a:defRPr>
            </a:lvl3pPr>
            <a:lvl4pPr lvl="3" rtl="0">
              <a:lnSpc>
                <a:spcPct val="100000"/>
              </a:lnSpc>
              <a:spcBef>
                <a:spcPts val="1600"/>
              </a:spcBef>
              <a:spcAft>
                <a:spcPts val="0"/>
              </a:spcAft>
              <a:buNone/>
              <a:defRPr sz="1000">
                <a:solidFill>
                  <a:schemeClr val="dk1"/>
                </a:solidFill>
              </a:defRPr>
            </a:lvl4pPr>
            <a:lvl5pPr lvl="4" rtl="0">
              <a:lnSpc>
                <a:spcPct val="100000"/>
              </a:lnSpc>
              <a:spcBef>
                <a:spcPts val="1600"/>
              </a:spcBef>
              <a:spcAft>
                <a:spcPts val="0"/>
              </a:spcAft>
              <a:buNone/>
              <a:defRPr sz="1000">
                <a:solidFill>
                  <a:schemeClr val="dk1"/>
                </a:solidFill>
              </a:defRPr>
            </a:lvl5pPr>
            <a:lvl6pPr lvl="5" rtl="0">
              <a:lnSpc>
                <a:spcPct val="100000"/>
              </a:lnSpc>
              <a:spcBef>
                <a:spcPts val="1600"/>
              </a:spcBef>
              <a:spcAft>
                <a:spcPts val="0"/>
              </a:spcAft>
              <a:buNone/>
              <a:defRPr sz="1000">
                <a:solidFill>
                  <a:schemeClr val="dk1"/>
                </a:solidFill>
              </a:defRPr>
            </a:lvl6pPr>
            <a:lvl7pPr lvl="6" rtl="0">
              <a:lnSpc>
                <a:spcPct val="100000"/>
              </a:lnSpc>
              <a:spcBef>
                <a:spcPts val="1600"/>
              </a:spcBef>
              <a:spcAft>
                <a:spcPts val="0"/>
              </a:spcAft>
              <a:buNone/>
              <a:defRPr sz="1000">
                <a:solidFill>
                  <a:schemeClr val="dk1"/>
                </a:solidFill>
              </a:defRPr>
            </a:lvl7pPr>
            <a:lvl8pPr lvl="7" rtl="0">
              <a:lnSpc>
                <a:spcPct val="100000"/>
              </a:lnSpc>
              <a:spcBef>
                <a:spcPts val="1600"/>
              </a:spcBef>
              <a:spcAft>
                <a:spcPts val="0"/>
              </a:spcAft>
              <a:buNone/>
              <a:defRPr sz="1000">
                <a:solidFill>
                  <a:schemeClr val="dk1"/>
                </a:solidFill>
              </a:defRPr>
            </a:lvl8pPr>
            <a:lvl9pPr lvl="8" rtl="0">
              <a:lnSpc>
                <a:spcPct val="100000"/>
              </a:lnSpc>
              <a:spcBef>
                <a:spcPts val="1600"/>
              </a:spcBef>
              <a:spcAft>
                <a:spcPts val="1600"/>
              </a:spcAft>
              <a:buNone/>
              <a:defRPr sz="1000">
                <a:solidFill>
                  <a:schemeClr val="dk1"/>
                </a:solidFill>
              </a:defRPr>
            </a:lvl9pPr>
          </a:lstStyle>
          <a:p>
            <a:endParaRPr/>
          </a:p>
        </p:txBody>
      </p:sp>
      <p:sp>
        <p:nvSpPr>
          <p:cNvPr id="24" name="Google Shape;24;p3"/>
          <p:cNvSpPr txBox="1">
            <a:spLocks noGrp="1"/>
          </p:cNvSpPr>
          <p:nvPr>
            <p:ph type="subTitle" idx="15"/>
          </p:nvPr>
        </p:nvSpPr>
        <p:spPr>
          <a:xfrm>
            <a:off x="4897903" y="3855281"/>
            <a:ext cx="28104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000">
                <a:solidFill>
                  <a:schemeClr val="dk1"/>
                </a:solidFill>
              </a:defRPr>
            </a:lvl1pPr>
            <a:lvl2pPr lvl="1" rtl="0">
              <a:lnSpc>
                <a:spcPct val="100000"/>
              </a:lnSpc>
              <a:spcBef>
                <a:spcPts val="1600"/>
              </a:spcBef>
              <a:spcAft>
                <a:spcPts val="0"/>
              </a:spcAft>
              <a:buNone/>
              <a:defRPr sz="1000">
                <a:solidFill>
                  <a:schemeClr val="dk1"/>
                </a:solidFill>
              </a:defRPr>
            </a:lvl2pPr>
            <a:lvl3pPr lvl="2" rtl="0">
              <a:lnSpc>
                <a:spcPct val="100000"/>
              </a:lnSpc>
              <a:spcBef>
                <a:spcPts val="1600"/>
              </a:spcBef>
              <a:spcAft>
                <a:spcPts val="0"/>
              </a:spcAft>
              <a:buNone/>
              <a:defRPr sz="1000">
                <a:solidFill>
                  <a:schemeClr val="dk1"/>
                </a:solidFill>
              </a:defRPr>
            </a:lvl3pPr>
            <a:lvl4pPr lvl="3" rtl="0">
              <a:lnSpc>
                <a:spcPct val="100000"/>
              </a:lnSpc>
              <a:spcBef>
                <a:spcPts val="1600"/>
              </a:spcBef>
              <a:spcAft>
                <a:spcPts val="0"/>
              </a:spcAft>
              <a:buNone/>
              <a:defRPr sz="1000">
                <a:solidFill>
                  <a:schemeClr val="dk1"/>
                </a:solidFill>
              </a:defRPr>
            </a:lvl4pPr>
            <a:lvl5pPr lvl="4" rtl="0">
              <a:lnSpc>
                <a:spcPct val="100000"/>
              </a:lnSpc>
              <a:spcBef>
                <a:spcPts val="1600"/>
              </a:spcBef>
              <a:spcAft>
                <a:spcPts val="0"/>
              </a:spcAft>
              <a:buNone/>
              <a:defRPr sz="1000">
                <a:solidFill>
                  <a:schemeClr val="dk1"/>
                </a:solidFill>
              </a:defRPr>
            </a:lvl5pPr>
            <a:lvl6pPr lvl="5" rtl="0">
              <a:lnSpc>
                <a:spcPct val="100000"/>
              </a:lnSpc>
              <a:spcBef>
                <a:spcPts val="1600"/>
              </a:spcBef>
              <a:spcAft>
                <a:spcPts val="0"/>
              </a:spcAft>
              <a:buNone/>
              <a:defRPr sz="1000">
                <a:solidFill>
                  <a:schemeClr val="dk1"/>
                </a:solidFill>
              </a:defRPr>
            </a:lvl6pPr>
            <a:lvl7pPr lvl="6" rtl="0">
              <a:lnSpc>
                <a:spcPct val="100000"/>
              </a:lnSpc>
              <a:spcBef>
                <a:spcPts val="1600"/>
              </a:spcBef>
              <a:spcAft>
                <a:spcPts val="0"/>
              </a:spcAft>
              <a:buNone/>
              <a:defRPr sz="1000">
                <a:solidFill>
                  <a:schemeClr val="dk1"/>
                </a:solidFill>
              </a:defRPr>
            </a:lvl7pPr>
            <a:lvl8pPr lvl="7" rtl="0">
              <a:lnSpc>
                <a:spcPct val="100000"/>
              </a:lnSpc>
              <a:spcBef>
                <a:spcPts val="1600"/>
              </a:spcBef>
              <a:spcAft>
                <a:spcPts val="0"/>
              </a:spcAft>
              <a:buNone/>
              <a:defRPr sz="1000">
                <a:solidFill>
                  <a:schemeClr val="dk1"/>
                </a:solidFill>
              </a:defRPr>
            </a:lvl8pPr>
            <a:lvl9pPr lvl="8" rtl="0">
              <a:lnSpc>
                <a:spcPct val="100000"/>
              </a:lnSpc>
              <a:spcBef>
                <a:spcPts val="1600"/>
              </a:spcBef>
              <a:spcAft>
                <a:spcPts val="1600"/>
              </a:spcAft>
              <a:buNone/>
              <a:defRPr sz="1000">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TITLE_1_1">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4"/>
          <p:cNvSpPr txBox="1">
            <a:spLocks noGrp="1"/>
          </p:cNvSpPr>
          <p:nvPr>
            <p:ph type="subTitle" idx="1"/>
          </p:nvPr>
        </p:nvSpPr>
        <p:spPr>
          <a:xfrm flipH="1">
            <a:off x="2412438" y="2449550"/>
            <a:ext cx="4319100" cy="137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400">
                <a:solidFill>
                  <a:schemeClr val="dk1"/>
                </a:solidFill>
              </a:defRPr>
            </a:lvl1pPr>
            <a:lvl2pPr lvl="1">
              <a:lnSpc>
                <a:spcPct val="100000"/>
              </a:lnSpc>
              <a:spcBef>
                <a:spcPts val="1600"/>
              </a:spcBef>
              <a:spcAft>
                <a:spcPts val="0"/>
              </a:spcAft>
              <a:buNone/>
              <a:defRPr sz="1400">
                <a:solidFill>
                  <a:schemeClr val="dk1"/>
                </a:solidFill>
              </a:defRPr>
            </a:lvl2pPr>
            <a:lvl3pPr lvl="2">
              <a:lnSpc>
                <a:spcPct val="100000"/>
              </a:lnSpc>
              <a:spcBef>
                <a:spcPts val="1600"/>
              </a:spcBef>
              <a:spcAft>
                <a:spcPts val="0"/>
              </a:spcAft>
              <a:buNone/>
              <a:defRPr sz="1400">
                <a:solidFill>
                  <a:schemeClr val="dk1"/>
                </a:solidFill>
              </a:defRPr>
            </a:lvl3pPr>
            <a:lvl4pPr lvl="3">
              <a:lnSpc>
                <a:spcPct val="100000"/>
              </a:lnSpc>
              <a:spcBef>
                <a:spcPts val="1600"/>
              </a:spcBef>
              <a:spcAft>
                <a:spcPts val="0"/>
              </a:spcAft>
              <a:buNone/>
              <a:defRPr sz="1400">
                <a:solidFill>
                  <a:schemeClr val="dk1"/>
                </a:solidFill>
              </a:defRPr>
            </a:lvl4pPr>
            <a:lvl5pPr lvl="4">
              <a:lnSpc>
                <a:spcPct val="100000"/>
              </a:lnSpc>
              <a:spcBef>
                <a:spcPts val="1600"/>
              </a:spcBef>
              <a:spcAft>
                <a:spcPts val="0"/>
              </a:spcAft>
              <a:buNone/>
              <a:defRPr sz="1400">
                <a:solidFill>
                  <a:schemeClr val="dk1"/>
                </a:solidFill>
              </a:defRPr>
            </a:lvl5pPr>
            <a:lvl6pPr lvl="5">
              <a:lnSpc>
                <a:spcPct val="100000"/>
              </a:lnSpc>
              <a:spcBef>
                <a:spcPts val="1600"/>
              </a:spcBef>
              <a:spcAft>
                <a:spcPts val="0"/>
              </a:spcAft>
              <a:buNone/>
              <a:defRPr sz="1400">
                <a:solidFill>
                  <a:schemeClr val="dk1"/>
                </a:solidFill>
              </a:defRPr>
            </a:lvl6pPr>
            <a:lvl7pPr lvl="6">
              <a:lnSpc>
                <a:spcPct val="100000"/>
              </a:lnSpc>
              <a:spcBef>
                <a:spcPts val="1600"/>
              </a:spcBef>
              <a:spcAft>
                <a:spcPts val="0"/>
              </a:spcAft>
              <a:buNone/>
              <a:defRPr sz="1400">
                <a:solidFill>
                  <a:schemeClr val="dk1"/>
                </a:solidFill>
              </a:defRPr>
            </a:lvl7pPr>
            <a:lvl8pPr lvl="7">
              <a:lnSpc>
                <a:spcPct val="100000"/>
              </a:lnSpc>
              <a:spcBef>
                <a:spcPts val="1600"/>
              </a:spcBef>
              <a:spcAft>
                <a:spcPts val="0"/>
              </a:spcAft>
              <a:buNone/>
              <a:defRPr sz="1400">
                <a:solidFill>
                  <a:schemeClr val="dk1"/>
                </a:solidFill>
              </a:defRPr>
            </a:lvl8pPr>
            <a:lvl9pPr lvl="8">
              <a:lnSpc>
                <a:spcPct val="100000"/>
              </a:lnSpc>
              <a:spcBef>
                <a:spcPts val="1600"/>
              </a:spcBef>
              <a:spcAft>
                <a:spcPts val="1600"/>
              </a:spcAft>
              <a:buNone/>
              <a:defRPr sz="1400">
                <a:solidFill>
                  <a:schemeClr val="dk1"/>
                </a:solidFill>
              </a:defRPr>
            </a:lvl9pPr>
          </a:lstStyle>
          <a:p>
            <a:endParaRPr/>
          </a:p>
        </p:txBody>
      </p:sp>
      <p:sp>
        <p:nvSpPr>
          <p:cNvPr id="27" name="Google Shape;27;p4"/>
          <p:cNvSpPr txBox="1">
            <a:spLocks noGrp="1"/>
          </p:cNvSpPr>
          <p:nvPr>
            <p:ph type="title"/>
          </p:nvPr>
        </p:nvSpPr>
        <p:spPr>
          <a:xfrm>
            <a:off x="2363413" y="1732574"/>
            <a:ext cx="4470600" cy="5286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a:solidFill>
                  <a:schemeClr val="accent2"/>
                </a:solidFill>
              </a:defRPr>
            </a:lvl1pPr>
            <a:lvl2pPr lvl="1" algn="ctr">
              <a:spcBef>
                <a:spcPts val="0"/>
              </a:spcBef>
              <a:spcAft>
                <a:spcPts val="0"/>
              </a:spcAft>
              <a:buNone/>
              <a:defRPr>
                <a:solidFill>
                  <a:schemeClr val="accent2"/>
                </a:solidFill>
                <a:latin typeface="Roboto Slab Light"/>
                <a:ea typeface="Roboto Slab Light"/>
                <a:cs typeface="Roboto Slab Light"/>
                <a:sym typeface="Roboto Slab Light"/>
              </a:defRPr>
            </a:lvl2pPr>
            <a:lvl3pPr lvl="2" algn="ctr">
              <a:spcBef>
                <a:spcPts val="0"/>
              </a:spcBef>
              <a:spcAft>
                <a:spcPts val="0"/>
              </a:spcAft>
              <a:buNone/>
              <a:defRPr>
                <a:solidFill>
                  <a:schemeClr val="accent2"/>
                </a:solidFill>
                <a:latin typeface="Roboto Slab Light"/>
                <a:ea typeface="Roboto Slab Light"/>
                <a:cs typeface="Roboto Slab Light"/>
                <a:sym typeface="Roboto Slab Light"/>
              </a:defRPr>
            </a:lvl3pPr>
            <a:lvl4pPr lvl="3" algn="ctr">
              <a:spcBef>
                <a:spcPts val="0"/>
              </a:spcBef>
              <a:spcAft>
                <a:spcPts val="0"/>
              </a:spcAft>
              <a:buNone/>
              <a:defRPr>
                <a:solidFill>
                  <a:schemeClr val="accent2"/>
                </a:solidFill>
                <a:latin typeface="Roboto Slab Light"/>
                <a:ea typeface="Roboto Slab Light"/>
                <a:cs typeface="Roboto Slab Light"/>
                <a:sym typeface="Roboto Slab Light"/>
              </a:defRPr>
            </a:lvl4pPr>
            <a:lvl5pPr lvl="4" algn="ctr">
              <a:spcBef>
                <a:spcPts val="0"/>
              </a:spcBef>
              <a:spcAft>
                <a:spcPts val="0"/>
              </a:spcAft>
              <a:buNone/>
              <a:defRPr>
                <a:solidFill>
                  <a:schemeClr val="accent2"/>
                </a:solidFill>
                <a:latin typeface="Roboto Slab Light"/>
                <a:ea typeface="Roboto Slab Light"/>
                <a:cs typeface="Roboto Slab Light"/>
                <a:sym typeface="Roboto Slab Light"/>
              </a:defRPr>
            </a:lvl5pPr>
            <a:lvl6pPr lvl="5" algn="ctr">
              <a:spcBef>
                <a:spcPts val="0"/>
              </a:spcBef>
              <a:spcAft>
                <a:spcPts val="0"/>
              </a:spcAft>
              <a:buNone/>
              <a:defRPr>
                <a:solidFill>
                  <a:schemeClr val="accent2"/>
                </a:solidFill>
                <a:latin typeface="Roboto Slab Light"/>
                <a:ea typeface="Roboto Slab Light"/>
                <a:cs typeface="Roboto Slab Light"/>
                <a:sym typeface="Roboto Slab Light"/>
              </a:defRPr>
            </a:lvl6pPr>
            <a:lvl7pPr lvl="6" algn="ctr">
              <a:spcBef>
                <a:spcPts val="0"/>
              </a:spcBef>
              <a:spcAft>
                <a:spcPts val="0"/>
              </a:spcAft>
              <a:buNone/>
              <a:defRPr>
                <a:solidFill>
                  <a:schemeClr val="accent2"/>
                </a:solidFill>
                <a:latin typeface="Roboto Slab Light"/>
                <a:ea typeface="Roboto Slab Light"/>
                <a:cs typeface="Roboto Slab Light"/>
                <a:sym typeface="Roboto Slab Light"/>
              </a:defRPr>
            </a:lvl7pPr>
            <a:lvl8pPr lvl="7" algn="ctr">
              <a:spcBef>
                <a:spcPts val="0"/>
              </a:spcBef>
              <a:spcAft>
                <a:spcPts val="0"/>
              </a:spcAft>
              <a:buNone/>
              <a:defRPr>
                <a:solidFill>
                  <a:schemeClr val="accent2"/>
                </a:solidFill>
                <a:latin typeface="Roboto Slab Light"/>
                <a:ea typeface="Roboto Slab Light"/>
                <a:cs typeface="Roboto Slab Light"/>
                <a:sym typeface="Roboto Slab Light"/>
              </a:defRPr>
            </a:lvl8pPr>
            <a:lvl9pPr lvl="8" algn="ctr">
              <a:spcBef>
                <a:spcPts val="0"/>
              </a:spcBef>
              <a:spcAft>
                <a:spcPts val="0"/>
              </a:spcAft>
              <a:buNone/>
              <a:defRPr>
                <a:solidFill>
                  <a:schemeClr val="accent2"/>
                </a:solidFill>
                <a:latin typeface="Roboto Slab Light"/>
                <a:ea typeface="Roboto Slab Light"/>
                <a:cs typeface="Roboto Slab Light"/>
                <a:sym typeface="Roboto Slab Ligh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_1">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1713076" y="1751425"/>
            <a:ext cx="2875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solidFill>
                  <a:schemeClr val="accen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0" name="Google Shape;30;p5"/>
          <p:cNvSpPr txBox="1">
            <a:spLocks noGrp="1"/>
          </p:cNvSpPr>
          <p:nvPr>
            <p:ph type="subTitle" idx="1"/>
          </p:nvPr>
        </p:nvSpPr>
        <p:spPr>
          <a:xfrm>
            <a:off x="687150" y="1532875"/>
            <a:ext cx="4112100" cy="577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solidFill>
                  <a:schemeClr val="dk1"/>
                </a:solidFill>
              </a:defRPr>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SUBTITLE">
  <p:cSld name="TITLE_1_1_1_2">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ctrTitle"/>
          </p:nvPr>
        </p:nvSpPr>
        <p:spPr>
          <a:xfrm>
            <a:off x="5185650" y="1846522"/>
            <a:ext cx="26601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solidFill>
                  <a:schemeClr val="accent1"/>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33" name="Google Shape;33;p6"/>
          <p:cNvSpPr txBox="1">
            <a:spLocks noGrp="1"/>
          </p:cNvSpPr>
          <p:nvPr>
            <p:ph type="subTitle" idx="1"/>
          </p:nvPr>
        </p:nvSpPr>
        <p:spPr>
          <a:xfrm>
            <a:off x="3982673" y="2539125"/>
            <a:ext cx="3862800" cy="57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lvl1pPr>
            <a:lvl2pPr lvl="1" algn="r" rtl="0">
              <a:lnSpc>
                <a:spcPct val="100000"/>
              </a:lnSpc>
              <a:spcBef>
                <a:spcPts val="1600"/>
              </a:spcBef>
              <a:spcAft>
                <a:spcPts val="0"/>
              </a:spcAft>
              <a:buNone/>
              <a:defRPr/>
            </a:lvl2pPr>
            <a:lvl3pPr lvl="2" algn="r" rtl="0">
              <a:lnSpc>
                <a:spcPct val="100000"/>
              </a:lnSpc>
              <a:spcBef>
                <a:spcPts val="1600"/>
              </a:spcBef>
              <a:spcAft>
                <a:spcPts val="0"/>
              </a:spcAft>
              <a:buNone/>
              <a:defRPr/>
            </a:lvl3pPr>
            <a:lvl4pPr lvl="3" algn="r" rtl="0">
              <a:lnSpc>
                <a:spcPct val="100000"/>
              </a:lnSpc>
              <a:spcBef>
                <a:spcPts val="1600"/>
              </a:spcBef>
              <a:spcAft>
                <a:spcPts val="0"/>
              </a:spcAft>
              <a:buNone/>
              <a:defRPr/>
            </a:lvl4pPr>
            <a:lvl5pPr lvl="4" algn="r" rtl="0">
              <a:lnSpc>
                <a:spcPct val="100000"/>
              </a:lnSpc>
              <a:spcBef>
                <a:spcPts val="1600"/>
              </a:spcBef>
              <a:spcAft>
                <a:spcPts val="0"/>
              </a:spcAft>
              <a:buNone/>
              <a:defRPr/>
            </a:lvl5pPr>
            <a:lvl6pPr lvl="5" algn="r" rtl="0">
              <a:lnSpc>
                <a:spcPct val="100000"/>
              </a:lnSpc>
              <a:spcBef>
                <a:spcPts val="1600"/>
              </a:spcBef>
              <a:spcAft>
                <a:spcPts val="0"/>
              </a:spcAft>
              <a:buNone/>
              <a:defRPr/>
            </a:lvl6pPr>
            <a:lvl7pPr lvl="6" algn="r" rtl="0">
              <a:lnSpc>
                <a:spcPct val="100000"/>
              </a:lnSpc>
              <a:spcBef>
                <a:spcPts val="1600"/>
              </a:spcBef>
              <a:spcAft>
                <a:spcPts val="0"/>
              </a:spcAft>
              <a:buNone/>
              <a:defRPr/>
            </a:lvl7pPr>
            <a:lvl8pPr lvl="7" algn="r" rtl="0">
              <a:lnSpc>
                <a:spcPct val="100000"/>
              </a:lnSpc>
              <a:spcBef>
                <a:spcPts val="1600"/>
              </a:spcBef>
              <a:spcAft>
                <a:spcPts val="0"/>
              </a:spcAft>
              <a:buNone/>
              <a:defRPr/>
            </a:lvl8pPr>
            <a:lvl9pPr lvl="8" algn="r" rtl="0">
              <a:lnSpc>
                <a:spcPct val="100000"/>
              </a:lnSpc>
              <a:spcBef>
                <a:spcPts val="1600"/>
              </a:spcBef>
              <a:spcAft>
                <a:spcPts val="160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LUMN">
  <p:cSld name="TITLE_1_1_1_2_1">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7"/>
          <p:cNvSpPr txBox="1">
            <a:spLocks noGrp="1"/>
          </p:cNvSpPr>
          <p:nvPr>
            <p:ph type="ctrTitle"/>
          </p:nvPr>
        </p:nvSpPr>
        <p:spPr>
          <a:xfrm>
            <a:off x="6111202" y="536016"/>
            <a:ext cx="1396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solidFill>
                  <a:schemeClr val="accent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36" name="Google Shape;36;p7"/>
          <p:cNvSpPr txBox="1">
            <a:spLocks noGrp="1"/>
          </p:cNvSpPr>
          <p:nvPr>
            <p:ph type="subTitle" idx="1"/>
          </p:nvPr>
        </p:nvSpPr>
        <p:spPr>
          <a:xfrm>
            <a:off x="5712652" y="972853"/>
            <a:ext cx="2193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solidFill>
                  <a:schemeClr val="dk1"/>
                </a:solidFill>
              </a:defRPr>
            </a:lvl1pPr>
            <a:lvl2pPr lvl="1" algn="ctr" rtl="0">
              <a:lnSpc>
                <a:spcPct val="100000"/>
              </a:lnSpc>
              <a:spcBef>
                <a:spcPts val="1600"/>
              </a:spcBef>
              <a:spcAft>
                <a:spcPts val="0"/>
              </a:spcAft>
              <a:buNone/>
              <a:defRPr sz="1000">
                <a:solidFill>
                  <a:schemeClr val="dk1"/>
                </a:solidFill>
              </a:defRPr>
            </a:lvl2pPr>
            <a:lvl3pPr lvl="2" algn="ctr" rtl="0">
              <a:lnSpc>
                <a:spcPct val="100000"/>
              </a:lnSpc>
              <a:spcBef>
                <a:spcPts val="1600"/>
              </a:spcBef>
              <a:spcAft>
                <a:spcPts val="0"/>
              </a:spcAft>
              <a:buNone/>
              <a:defRPr sz="1000">
                <a:solidFill>
                  <a:schemeClr val="dk1"/>
                </a:solidFill>
              </a:defRPr>
            </a:lvl3pPr>
            <a:lvl4pPr lvl="3" algn="ctr" rtl="0">
              <a:lnSpc>
                <a:spcPct val="100000"/>
              </a:lnSpc>
              <a:spcBef>
                <a:spcPts val="1600"/>
              </a:spcBef>
              <a:spcAft>
                <a:spcPts val="0"/>
              </a:spcAft>
              <a:buNone/>
              <a:defRPr sz="1000">
                <a:solidFill>
                  <a:schemeClr val="dk1"/>
                </a:solidFill>
              </a:defRPr>
            </a:lvl4pPr>
            <a:lvl5pPr lvl="4" algn="ctr" rtl="0">
              <a:lnSpc>
                <a:spcPct val="100000"/>
              </a:lnSpc>
              <a:spcBef>
                <a:spcPts val="1600"/>
              </a:spcBef>
              <a:spcAft>
                <a:spcPts val="0"/>
              </a:spcAft>
              <a:buNone/>
              <a:defRPr sz="1000">
                <a:solidFill>
                  <a:schemeClr val="dk1"/>
                </a:solidFill>
              </a:defRPr>
            </a:lvl5pPr>
            <a:lvl6pPr lvl="5" algn="ctr" rtl="0">
              <a:lnSpc>
                <a:spcPct val="100000"/>
              </a:lnSpc>
              <a:spcBef>
                <a:spcPts val="1600"/>
              </a:spcBef>
              <a:spcAft>
                <a:spcPts val="0"/>
              </a:spcAft>
              <a:buNone/>
              <a:defRPr sz="1000">
                <a:solidFill>
                  <a:schemeClr val="dk1"/>
                </a:solidFill>
              </a:defRPr>
            </a:lvl6pPr>
            <a:lvl7pPr lvl="6" algn="ctr" rtl="0">
              <a:lnSpc>
                <a:spcPct val="100000"/>
              </a:lnSpc>
              <a:spcBef>
                <a:spcPts val="1600"/>
              </a:spcBef>
              <a:spcAft>
                <a:spcPts val="0"/>
              </a:spcAft>
              <a:buNone/>
              <a:defRPr sz="1000">
                <a:solidFill>
                  <a:schemeClr val="dk1"/>
                </a:solidFill>
              </a:defRPr>
            </a:lvl7pPr>
            <a:lvl8pPr lvl="7" algn="ctr" rtl="0">
              <a:lnSpc>
                <a:spcPct val="100000"/>
              </a:lnSpc>
              <a:spcBef>
                <a:spcPts val="1600"/>
              </a:spcBef>
              <a:spcAft>
                <a:spcPts val="0"/>
              </a:spcAft>
              <a:buNone/>
              <a:defRPr sz="1000">
                <a:solidFill>
                  <a:schemeClr val="dk1"/>
                </a:solidFill>
              </a:defRPr>
            </a:lvl8pPr>
            <a:lvl9pPr lvl="8" algn="ctr" rtl="0">
              <a:lnSpc>
                <a:spcPct val="100000"/>
              </a:lnSpc>
              <a:spcBef>
                <a:spcPts val="1600"/>
              </a:spcBef>
              <a:spcAft>
                <a:spcPts val="1600"/>
              </a:spcAft>
              <a:buNone/>
              <a:defRPr sz="1000">
                <a:solidFill>
                  <a:schemeClr val="dk1"/>
                </a:solidFill>
              </a:defRPr>
            </a:lvl9pPr>
          </a:lstStyle>
          <a:p>
            <a:endParaRPr/>
          </a:p>
        </p:txBody>
      </p:sp>
      <p:sp>
        <p:nvSpPr>
          <p:cNvPr id="37" name="Google Shape;37;p7"/>
          <p:cNvSpPr txBox="1">
            <a:spLocks noGrp="1"/>
          </p:cNvSpPr>
          <p:nvPr>
            <p:ph type="subTitle" idx="2"/>
          </p:nvPr>
        </p:nvSpPr>
        <p:spPr>
          <a:xfrm>
            <a:off x="2321191" y="3818131"/>
            <a:ext cx="2193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solidFill>
                  <a:schemeClr val="dk1"/>
                </a:solidFill>
              </a:defRPr>
            </a:lvl1pPr>
            <a:lvl2pPr lvl="1" algn="ctr" rtl="0">
              <a:lnSpc>
                <a:spcPct val="100000"/>
              </a:lnSpc>
              <a:spcBef>
                <a:spcPts val="1600"/>
              </a:spcBef>
              <a:spcAft>
                <a:spcPts val="0"/>
              </a:spcAft>
              <a:buNone/>
              <a:defRPr sz="1000">
                <a:solidFill>
                  <a:schemeClr val="dk1"/>
                </a:solidFill>
              </a:defRPr>
            </a:lvl2pPr>
            <a:lvl3pPr lvl="2" algn="ctr" rtl="0">
              <a:lnSpc>
                <a:spcPct val="100000"/>
              </a:lnSpc>
              <a:spcBef>
                <a:spcPts val="1600"/>
              </a:spcBef>
              <a:spcAft>
                <a:spcPts val="0"/>
              </a:spcAft>
              <a:buNone/>
              <a:defRPr sz="1000">
                <a:solidFill>
                  <a:schemeClr val="dk1"/>
                </a:solidFill>
              </a:defRPr>
            </a:lvl3pPr>
            <a:lvl4pPr lvl="3" algn="ctr" rtl="0">
              <a:lnSpc>
                <a:spcPct val="100000"/>
              </a:lnSpc>
              <a:spcBef>
                <a:spcPts val="1600"/>
              </a:spcBef>
              <a:spcAft>
                <a:spcPts val="0"/>
              </a:spcAft>
              <a:buNone/>
              <a:defRPr sz="1000">
                <a:solidFill>
                  <a:schemeClr val="dk1"/>
                </a:solidFill>
              </a:defRPr>
            </a:lvl4pPr>
            <a:lvl5pPr lvl="4" algn="ctr" rtl="0">
              <a:lnSpc>
                <a:spcPct val="100000"/>
              </a:lnSpc>
              <a:spcBef>
                <a:spcPts val="1600"/>
              </a:spcBef>
              <a:spcAft>
                <a:spcPts val="0"/>
              </a:spcAft>
              <a:buNone/>
              <a:defRPr sz="1000">
                <a:solidFill>
                  <a:schemeClr val="dk1"/>
                </a:solidFill>
              </a:defRPr>
            </a:lvl5pPr>
            <a:lvl6pPr lvl="5" algn="ctr" rtl="0">
              <a:lnSpc>
                <a:spcPct val="100000"/>
              </a:lnSpc>
              <a:spcBef>
                <a:spcPts val="1600"/>
              </a:spcBef>
              <a:spcAft>
                <a:spcPts val="0"/>
              </a:spcAft>
              <a:buNone/>
              <a:defRPr sz="1000">
                <a:solidFill>
                  <a:schemeClr val="dk1"/>
                </a:solidFill>
              </a:defRPr>
            </a:lvl6pPr>
            <a:lvl7pPr lvl="6" algn="ctr" rtl="0">
              <a:lnSpc>
                <a:spcPct val="100000"/>
              </a:lnSpc>
              <a:spcBef>
                <a:spcPts val="1600"/>
              </a:spcBef>
              <a:spcAft>
                <a:spcPts val="0"/>
              </a:spcAft>
              <a:buNone/>
              <a:defRPr sz="1000">
                <a:solidFill>
                  <a:schemeClr val="dk1"/>
                </a:solidFill>
              </a:defRPr>
            </a:lvl7pPr>
            <a:lvl8pPr lvl="7" algn="ctr" rtl="0">
              <a:lnSpc>
                <a:spcPct val="100000"/>
              </a:lnSpc>
              <a:spcBef>
                <a:spcPts val="1600"/>
              </a:spcBef>
              <a:spcAft>
                <a:spcPts val="0"/>
              </a:spcAft>
              <a:buNone/>
              <a:defRPr sz="1000">
                <a:solidFill>
                  <a:schemeClr val="dk1"/>
                </a:solidFill>
              </a:defRPr>
            </a:lvl8pPr>
            <a:lvl9pPr lvl="8" algn="ctr" rtl="0">
              <a:lnSpc>
                <a:spcPct val="100000"/>
              </a:lnSpc>
              <a:spcBef>
                <a:spcPts val="1600"/>
              </a:spcBef>
              <a:spcAft>
                <a:spcPts val="1600"/>
              </a:spcAft>
              <a:buNone/>
              <a:defRPr sz="1000">
                <a:solidFill>
                  <a:schemeClr val="dk1"/>
                </a:solidFill>
              </a:defRPr>
            </a:lvl9pPr>
          </a:lstStyle>
          <a:p>
            <a:endParaRPr/>
          </a:p>
        </p:txBody>
      </p:sp>
      <p:sp>
        <p:nvSpPr>
          <p:cNvPr id="38" name="Google Shape;38;p7"/>
          <p:cNvSpPr txBox="1">
            <a:spLocks noGrp="1"/>
          </p:cNvSpPr>
          <p:nvPr>
            <p:ph type="ctrTitle" idx="3"/>
          </p:nvPr>
        </p:nvSpPr>
        <p:spPr>
          <a:xfrm>
            <a:off x="2719741" y="3381294"/>
            <a:ext cx="13962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solidFill>
                  <a:schemeClr val="accent1"/>
                </a:solidFill>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39" name="Google Shape;39;p7"/>
          <p:cNvSpPr txBox="1">
            <a:spLocks noGrp="1"/>
          </p:cNvSpPr>
          <p:nvPr>
            <p:ph type="title" idx="4"/>
          </p:nvPr>
        </p:nvSpPr>
        <p:spPr>
          <a:xfrm rot="-5400000">
            <a:off x="-2016425" y="2267175"/>
            <a:ext cx="5150100" cy="609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400">
                <a:solidFill>
                  <a:schemeClr val="accent2"/>
                </a:solidFill>
              </a:defRPr>
            </a:lvl1pPr>
            <a:lvl2pPr lvl="1" algn="ctr">
              <a:spcBef>
                <a:spcPts val="0"/>
              </a:spcBef>
              <a:spcAft>
                <a:spcPts val="0"/>
              </a:spcAft>
              <a:buNone/>
              <a:defRPr sz="2400">
                <a:solidFill>
                  <a:schemeClr val="accent2"/>
                </a:solidFill>
                <a:latin typeface="Roboto Slab Light"/>
                <a:ea typeface="Roboto Slab Light"/>
                <a:cs typeface="Roboto Slab Light"/>
                <a:sym typeface="Roboto Slab Light"/>
              </a:defRPr>
            </a:lvl2pPr>
            <a:lvl3pPr lvl="2" algn="ctr">
              <a:spcBef>
                <a:spcPts val="0"/>
              </a:spcBef>
              <a:spcAft>
                <a:spcPts val="0"/>
              </a:spcAft>
              <a:buNone/>
              <a:defRPr sz="2400">
                <a:solidFill>
                  <a:schemeClr val="accent2"/>
                </a:solidFill>
                <a:latin typeface="Roboto Slab Light"/>
                <a:ea typeface="Roboto Slab Light"/>
                <a:cs typeface="Roboto Slab Light"/>
                <a:sym typeface="Roboto Slab Light"/>
              </a:defRPr>
            </a:lvl3pPr>
            <a:lvl4pPr lvl="3" algn="ctr">
              <a:spcBef>
                <a:spcPts val="0"/>
              </a:spcBef>
              <a:spcAft>
                <a:spcPts val="0"/>
              </a:spcAft>
              <a:buNone/>
              <a:defRPr sz="2400">
                <a:solidFill>
                  <a:schemeClr val="accent2"/>
                </a:solidFill>
                <a:latin typeface="Roboto Slab Light"/>
                <a:ea typeface="Roboto Slab Light"/>
                <a:cs typeface="Roboto Slab Light"/>
                <a:sym typeface="Roboto Slab Light"/>
              </a:defRPr>
            </a:lvl4pPr>
            <a:lvl5pPr lvl="4" algn="ctr">
              <a:spcBef>
                <a:spcPts val="0"/>
              </a:spcBef>
              <a:spcAft>
                <a:spcPts val="0"/>
              </a:spcAft>
              <a:buNone/>
              <a:defRPr sz="2400">
                <a:solidFill>
                  <a:schemeClr val="accent2"/>
                </a:solidFill>
                <a:latin typeface="Roboto Slab Light"/>
                <a:ea typeface="Roboto Slab Light"/>
                <a:cs typeface="Roboto Slab Light"/>
                <a:sym typeface="Roboto Slab Light"/>
              </a:defRPr>
            </a:lvl5pPr>
            <a:lvl6pPr lvl="5" algn="ctr">
              <a:spcBef>
                <a:spcPts val="0"/>
              </a:spcBef>
              <a:spcAft>
                <a:spcPts val="0"/>
              </a:spcAft>
              <a:buNone/>
              <a:defRPr sz="2400">
                <a:solidFill>
                  <a:schemeClr val="accent2"/>
                </a:solidFill>
                <a:latin typeface="Roboto Slab Light"/>
                <a:ea typeface="Roboto Slab Light"/>
                <a:cs typeface="Roboto Slab Light"/>
                <a:sym typeface="Roboto Slab Light"/>
              </a:defRPr>
            </a:lvl6pPr>
            <a:lvl7pPr lvl="6" algn="ctr">
              <a:spcBef>
                <a:spcPts val="0"/>
              </a:spcBef>
              <a:spcAft>
                <a:spcPts val="0"/>
              </a:spcAft>
              <a:buNone/>
              <a:defRPr sz="2400">
                <a:solidFill>
                  <a:schemeClr val="accent2"/>
                </a:solidFill>
                <a:latin typeface="Roboto Slab Light"/>
                <a:ea typeface="Roboto Slab Light"/>
                <a:cs typeface="Roboto Slab Light"/>
                <a:sym typeface="Roboto Slab Light"/>
              </a:defRPr>
            </a:lvl7pPr>
            <a:lvl8pPr lvl="7" algn="ctr">
              <a:spcBef>
                <a:spcPts val="0"/>
              </a:spcBef>
              <a:spcAft>
                <a:spcPts val="0"/>
              </a:spcAft>
              <a:buNone/>
              <a:defRPr sz="2400">
                <a:solidFill>
                  <a:schemeClr val="accent2"/>
                </a:solidFill>
                <a:latin typeface="Roboto Slab Light"/>
                <a:ea typeface="Roboto Slab Light"/>
                <a:cs typeface="Roboto Slab Light"/>
                <a:sym typeface="Roboto Slab Light"/>
              </a:defRPr>
            </a:lvl8pPr>
            <a:lvl9pPr lvl="8" algn="ctr">
              <a:spcBef>
                <a:spcPts val="0"/>
              </a:spcBef>
              <a:spcAft>
                <a:spcPts val="0"/>
              </a:spcAft>
              <a:buNone/>
              <a:defRPr sz="2400">
                <a:solidFill>
                  <a:schemeClr val="accent2"/>
                </a:solidFill>
                <a:latin typeface="Roboto Slab Light"/>
                <a:ea typeface="Roboto Slab Light"/>
                <a:cs typeface="Roboto Slab Light"/>
                <a:sym typeface="Roboto Slab Ligh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IX COLUMNS">
  <p:cSld name="CUSTOM_1">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8"/>
          <p:cNvSpPr txBox="1">
            <a:spLocks noGrp="1"/>
          </p:cNvSpPr>
          <p:nvPr>
            <p:ph type="ctrTitle"/>
          </p:nvPr>
        </p:nvSpPr>
        <p:spPr>
          <a:xfrm>
            <a:off x="1244725" y="1480497"/>
            <a:ext cx="24456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2" name="Google Shape;42;p8"/>
          <p:cNvSpPr txBox="1">
            <a:spLocks noGrp="1"/>
          </p:cNvSpPr>
          <p:nvPr>
            <p:ph type="subTitle" idx="1"/>
          </p:nvPr>
        </p:nvSpPr>
        <p:spPr>
          <a:xfrm>
            <a:off x="1487723" y="1764442"/>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solidFill>
                  <a:schemeClr val="accent2"/>
                </a:solidFill>
              </a:defRPr>
            </a:lvl1pPr>
            <a:lvl2pPr lvl="1" algn="ctr" rtl="0">
              <a:lnSpc>
                <a:spcPct val="100000"/>
              </a:lnSpc>
              <a:spcBef>
                <a:spcPts val="1600"/>
              </a:spcBef>
              <a:spcAft>
                <a:spcPts val="0"/>
              </a:spcAft>
              <a:buNone/>
              <a:defRPr sz="1000">
                <a:solidFill>
                  <a:schemeClr val="accent2"/>
                </a:solidFill>
              </a:defRPr>
            </a:lvl2pPr>
            <a:lvl3pPr lvl="2" algn="ctr" rtl="0">
              <a:lnSpc>
                <a:spcPct val="100000"/>
              </a:lnSpc>
              <a:spcBef>
                <a:spcPts val="1600"/>
              </a:spcBef>
              <a:spcAft>
                <a:spcPts val="0"/>
              </a:spcAft>
              <a:buNone/>
              <a:defRPr sz="1000">
                <a:solidFill>
                  <a:schemeClr val="accent2"/>
                </a:solidFill>
              </a:defRPr>
            </a:lvl3pPr>
            <a:lvl4pPr lvl="3" algn="ctr" rtl="0">
              <a:lnSpc>
                <a:spcPct val="100000"/>
              </a:lnSpc>
              <a:spcBef>
                <a:spcPts val="1600"/>
              </a:spcBef>
              <a:spcAft>
                <a:spcPts val="0"/>
              </a:spcAft>
              <a:buNone/>
              <a:defRPr sz="1000">
                <a:solidFill>
                  <a:schemeClr val="accent2"/>
                </a:solidFill>
              </a:defRPr>
            </a:lvl4pPr>
            <a:lvl5pPr lvl="4" algn="ctr" rtl="0">
              <a:lnSpc>
                <a:spcPct val="100000"/>
              </a:lnSpc>
              <a:spcBef>
                <a:spcPts val="1600"/>
              </a:spcBef>
              <a:spcAft>
                <a:spcPts val="0"/>
              </a:spcAft>
              <a:buNone/>
              <a:defRPr sz="1000">
                <a:solidFill>
                  <a:schemeClr val="accent2"/>
                </a:solidFill>
              </a:defRPr>
            </a:lvl5pPr>
            <a:lvl6pPr lvl="5" algn="ctr" rtl="0">
              <a:lnSpc>
                <a:spcPct val="100000"/>
              </a:lnSpc>
              <a:spcBef>
                <a:spcPts val="1600"/>
              </a:spcBef>
              <a:spcAft>
                <a:spcPts val="0"/>
              </a:spcAft>
              <a:buNone/>
              <a:defRPr sz="1000">
                <a:solidFill>
                  <a:schemeClr val="accent2"/>
                </a:solidFill>
              </a:defRPr>
            </a:lvl6pPr>
            <a:lvl7pPr lvl="6" algn="ctr" rtl="0">
              <a:lnSpc>
                <a:spcPct val="100000"/>
              </a:lnSpc>
              <a:spcBef>
                <a:spcPts val="1600"/>
              </a:spcBef>
              <a:spcAft>
                <a:spcPts val="0"/>
              </a:spcAft>
              <a:buNone/>
              <a:defRPr sz="1000">
                <a:solidFill>
                  <a:schemeClr val="accent2"/>
                </a:solidFill>
              </a:defRPr>
            </a:lvl7pPr>
            <a:lvl8pPr lvl="7" algn="ctr" rtl="0">
              <a:lnSpc>
                <a:spcPct val="100000"/>
              </a:lnSpc>
              <a:spcBef>
                <a:spcPts val="1600"/>
              </a:spcBef>
              <a:spcAft>
                <a:spcPts val="0"/>
              </a:spcAft>
              <a:buNone/>
              <a:defRPr sz="1000">
                <a:solidFill>
                  <a:schemeClr val="accent2"/>
                </a:solidFill>
              </a:defRPr>
            </a:lvl8pPr>
            <a:lvl9pPr lvl="8" algn="ctr" rtl="0">
              <a:lnSpc>
                <a:spcPct val="100000"/>
              </a:lnSpc>
              <a:spcBef>
                <a:spcPts val="1600"/>
              </a:spcBef>
              <a:spcAft>
                <a:spcPts val="1600"/>
              </a:spcAft>
              <a:buNone/>
              <a:defRPr sz="1000">
                <a:solidFill>
                  <a:schemeClr val="accent2"/>
                </a:solidFill>
              </a:defRPr>
            </a:lvl9pPr>
          </a:lstStyle>
          <a:p>
            <a:endParaRPr/>
          </a:p>
        </p:txBody>
      </p:sp>
      <p:sp>
        <p:nvSpPr>
          <p:cNvPr id="43" name="Google Shape;43;p8"/>
          <p:cNvSpPr txBox="1">
            <a:spLocks noGrp="1"/>
          </p:cNvSpPr>
          <p:nvPr>
            <p:ph type="ctrTitle" idx="2"/>
          </p:nvPr>
        </p:nvSpPr>
        <p:spPr>
          <a:xfrm>
            <a:off x="3639605" y="1480497"/>
            <a:ext cx="26268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4" name="Google Shape;44;p8"/>
          <p:cNvSpPr txBox="1">
            <a:spLocks noGrp="1"/>
          </p:cNvSpPr>
          <p:nvPr>
            <p:ph type="subTitle" idx="3"/>
          </p:nvPr>
        </p:nvSpPr>
        <p:spPr>
          <a:xfrm>
            <a:off x="3973198" y="1764442"/>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solidFill>
                  <a:schemeClr val="accent2"/>
                </a:solidFill>
              </a:defRPr>
            </a:lvl1pPr>
            <a:lvl2pPr lvl="1" algn="ctr" rtl="0">
              <a:lnSpc>
                <a:spcPct val="100000"/>
              </a:lnSpc>
              <a:spcBef>
                <a:spcPts val="1600"/>
              </a:spcBef>
              <a:spcAft>
                <a:spcPts val="0"/>
              </a:spcAft>
              <a:buNone/>
              <a:defRPr sz="1000">
                <a:solidFill>
                  <a:schemeClr val="accent2"/>
                </a:solidFill>
              </a:defRPr>
            </a:lvl2pPr>
            <a:lvl3pPr lvl="2" algn="ctr" rtl="0">
              <a:lnSpc>
                <a:spcPct val="100000"/>
              </a:lnSpc>
              <a:spcBef>
                <a:spcPts val="1600"/>
              </a:spcBef>
              <a:spcAft>
                <a:spcPts val="0"/>
              </a:spcAft>
              <a:buNone/>
              <a:defRPr sz="1000">
                <a:solidFill>
                  <a:schemeClr val="accent2"/>
                </a:solidFill>
              </a:defRPr>
            </a:lvl3pPr>
            <a:lvl4pPr lvl="3" algn="ctr" rtl="0">
              <a:lnSpc>
                <a:spcPct val="100000"/>
              </a:lnSpc>
              <a:spcBef>
                <a:spcPts val="1600"/>
              </a:spcBef>
              <a:spcAft>
                <a:spcPts val="0"/>
              </a:spcAft>
              <a:buNone/>
              <a:defRPr sz="1000">
                <a:solidFill>
                  <a:schemeClr val="accent2"/>
                </a:solidFill>
              </a:defRPr>
            </a:lvl4pPr>
            <a:lvl5pPr lvl="4" algn="ctr" rtl="0">
              <a:lnSpc>
                <a:spcPct val="100000"/>
              </a:lnSpc>
              <a:spcBef>
                <a:spcPts val="1600"/>
              </a:spcBef>
              <a:spcAft>
                <a:spcPts val="0"/>
              </a:spcAft>
              <a:buNone/>
              <a:defRPr sz="1000">
                <a:solidFill>
                  <a:schemeClr val="accent2"/>
                </a:solidFill>
              </a:defRPr>
            </a:lvl5pPr>
            <a:lvl6pPr lvl="5" algn="ctr" rtl="0">
              <a:lnSpc>
                <a:spcPct val="100000"/>
              </a:lnSpc>
              <a:spcBef>
                <a:spcPts val="1600"/>
              </a:spcBef>
              <a:spcAft>
                <a:spcPts val="0"/>
              </a:spcAft>
              <a:buNone/>
              <a:defRPr sz="1000">
                <a:solidFill>
                  <a:schemeClr val="accent2"/>
                </a:solidFill>
              </a:defRPr>
            </a:lvl6pPr>
            <a:lvl7pPr lvl="6" algn="ctr" rtl="0">
              <a:lnSpc>
                <a:spcPct val="100000"/>
              </a:lnSpc>
              <a:spcBef>
                <a:spcPts val="1600"/>
              </a:spcBef>
              <a:spcAft>
                <a:spcPts val="0"/>
              </a:spcAft>
              <a:buNone/>
              <a:defRPr sz="1000">
                <a:solidFill>
                  <a:schemeClr val="accent2"/>
                </a:solidFill>
              </a:defRPr>
            </a:lvl7pPr>
            <a:lvl8pPr lvl="7" algn="ctr" rtl="0">
              <a:lnSpc>
                <a:spcPct val="100000"/>
              </a:lnSpc>
              <a:spcBef>
                <a:spcPts val="1600"/>
              </a:spcBef>
              <a:spcAft>
                <a:spcPts val="0"/>
              </a:spcAft>
              <a:buNone/>
              <a:defRPr sz="1000">
                <a:solidFill>
                  <a:schemeClr val="accent2"/>
                </a:solidFill>
              </a:defRPr>
            </a:lvl8pPr>
            <a:lvl9pPr lvl="8" algn="ctr" rtl="0">
              <a:lnSpc>
                <a:spcPct val="100000"/>
              </a:lnSpc>
              <a:spcBef>
                <a:spcPts val="1600"/>
              </a:spcBef>
              <a:spcAft>
                <a:spcPts val="1600"/>
              </a:spcAft>
              <a:buNone/>
              <a:defRPr sz="1000">
                <a:solidFill>
                  <a:schemeClr val="accent2"/>
                </a:solidFill>
              </a:defRPr>
            </a:lvl9pPr>
          </a:lstStyle>
          <a:p>
            <a:endParaRPr/>
          </a:p>
        </p:txBody>
      </p:sp>
      <p:sp>
        <p:nvSpPr>
          <p:cNvPr id="45" name="Google Shape;45;p8"/>
          <p:cNvSpPr txBox="1">
            <a:spLocks noGrp="1"/>
          </p:cNvSpPr>
          <p:nvPr>
            <p:ph type="ctrTitle" idx="4"/>
          </p:nvPr>
        </p:nvSpPr>
        <p:spPr>
          <a:xfrm>
            <a:off x="6080446" y="1480497"/>
            <a:ext cx="26268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 name="Google Shape;46;p8"/>
          <p:cNvSpPr txBox="1">
            <a:spLocks noGrp="1"/>
          </p:cNvSpPr>
          <p:nvPr>
            <p:ph type="subTitle" idx="5"/>
          </p:nvPr>
        </p:nvSpPr>
        <p:spPr>
          <a:xfrm>
            <a:off x="6414036" y="1764442"/>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solidFill>
                  <a:schemeClr val="accent2"/>
                </a:solidFill>
              </a:defRPr>
            </a:lvl1pPr>
            <a:lvl2pPr lvl="1" algn="ctr" rtl="0">
              <a:lnSpc>
                <a:spcPct val="100000"/>
              </a:lnSpc>
              <a:spcBef>
                <a:spcPts val="1600"/>
              </a:spcBef>
              <a:spcAft>
                <a:spcPts val="0"/>
              </a:spcAft>
              <a:buNone/>
              <a:defRPr sz="1000">
                <a:solidFill>
                  <a:schemeClr val="accent2"/>
                </a:solidFill>
              </a:defRPr>
            </a:lvl2pPr>
            <a:lvl3pPr lvl="2" algn="ctr" rtl="0">
              <a:lnSpc>
                <a:spcPct val="100000"/>
              </a:lnSpc>
              <a:spcBef>
                <a:spcPts val="1600"/>
              </a:spcBef>
              <a:spcAft>
                <a:spcPts val="0"/>
              </a:spcAft>
              <a:buNone/>
              <a:defRPr sz="1000">
                <a:solidFill>
                  <a:schemeClr val="accent2"/>
                </a:solidFill>
              </a:defRPr>
            </a:lvl3pPr>
            <a:lvl4pPr lvl="3" algn="ctr" rtl="0">
              <a:lnSpc>
                <a:spcPct val="100000"/>
              </a:lnSpc>
              <a:spcBef>
                <a:spcPts val="1600"/>
              </a:spcBef>
              <a:spcAft>
                <a:spcPts val="0"/>
              </a:spcAft>
              <a:buNone/>
              <a:defRPr sz="1000">
                <a:solidFill>
                  <a:schemeClr val="accent2"/>
                </a:solidFill>
              </a:defRPr>
            </a:lvl4pPr>
            <a:lvl5pPr lvl="4" algn="ctr" rtl="0">
              <a:lnSpc>
                <a:spcPct val="100000"/>
              </a:lnSpc>
              <a:spcBef>
                <a:spcPts val="1600"/>
              </a:spcBef>
              <a:spcAft>
                <a:spcPts val="0"/>
              </a:spcAft>
              <a:buNone/>
              <a:defRPr sz="1000">
                <a:solidFill>
                  <a:schemeClr val="accent2"/>
                </a:solidFill>
              </a:defRPr>
            </a:lvl5pPr>
            <a:lvl6pPr lvl="5" algn="ctr" rtl="0">
              <a:lnSpc>
                <a:spcPct val="100000"/>
              </a:lnSpc>
              <a:spcBef>
                <a:spcPts val="1600"/>
              </a:spcBef>
              <a:spcAft>
                <a:spcPts val="0"/>
              </a:spcAft>
              <a:buNone/>
              <a:defRPr sz="1000">
                <a:solidFill>
                  <a:schemeClr val="accent2"/>
                </a:solidFill>
              </a:defRPr>
            </a:lvl6pPr>
            <a:lvl7pPr lvl="6" algn="ctr" rtl="0">
              <a:lnSpc>
                <a:spcPct val="100000"/>
              </a:lnSpc>
              <a:spcBef>
                <a:spcPts val="1600"/>
              </a:spcBef>
              <a:spcAft>
                <a:spcPts val="0"/>
              </a:spcAft>
              <a:buNone/>
              <a:defRPr sz="1000">
                <a:solidFill>
                  <a:schemeClr val="accent2"/>
                </a:solidFill>
              </a:defRPr>
            </a:lvl7pPr>
            <a:lvl8pPr lvl="7" algn="ctr" rtl="0">
              <a:lnSpc>
                <a:spcPct val="100000"/>
              </a:lnSpc>
              <a:spcBef>
                <a:spcPts val="1600"/>
              </a:spcBef>
              <a:spcAft>
                <a:spcPts val="0"/>
              </a:spcAft>
              <a:buNone/>
              <a:defRPr sz="1000">
                <a:solidFill>
                  <a:schemeClr val="accent2"/>
                </a:solidFill>
              </a:defRPr>
            </a:lvl8pPr>
            <a:lvl9pPr lvl="8" algn="ctr" rtl="0">
              <a:lnSpc>
                <a:spcPct val="100000"/>
              </a:lnSpc>
              <a:spcBef>
                <a:spcPts val="1600"/>
              </a:spcBef>
              <a:spcAft>
                <a:spcPts val="1600"/>
              </a:spcAft>
              <a:buNone/>
              <a:defRPr sz="1000">
                <a:solidFill>
                  <a:schemeClr val="accent2"/>
                </a:solidFill>
              </a:defRPr>
            </a:lvl9pPr>
          </a:lstStyle>
          <a:p>
            <a:endParaRPr/>
          </a:p>
        </p:txBody>
      </p:sp>
      <p:sp>
        <p:nvSpPr>
          <p:cNvPr id="47" name="Google Shape;47;p8"/>
          <p:cNvSpPr txBox="1">
            <a:spLocks noGrp="1"/>
          </p:cNvSpPr>
          <p:nvPr>
            <p:ph type="ctrTitle" idx="6"/>
          </p:nvPr>
        </p:nvSpPr>
        <p:spPr>
          <a:xfrm>
            <a:off x="1244725" y="3419972"/>
            <a:ext cx="24456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8" name="Google Shape;48;p8"/>
          <p:cNvSpPr txBox="1">
            <a:spLocks noGrp="1"/>
          </p:cNvSpPr>
          <p:nvPr>
            <p:ph type="subTitle" idx="7"/>
          </p:nvPr>
        </p:nvSpPr>
        <p:spPr>
          <a:xfrm>
            <a:off x="1487723" y="3703917"/>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solidFill>
                  <a:schemeClr val="accent2"/>
                </a:solidFill>
              </a:defRPr>
            </a:lvl1pPr>
            <a:lvl2pPr lvl="1" algn="ctr" rtl="0">
              <a:lnSpc>
                <a:spcPct val="100000"/>
              </a:lnSpc>
              <a:spcBef>
                <a:spcPts val="1600"/>
              </a:spcBef>
              <a:spcAft>
                <a:spcPts val="0"/>
              </a:spcAft>
              <a:buNone/>
              <a:defRPr sz="1000">
                <a:solidFill>
                  <a:schemeClr val="accent2"/>
                </a:solidFill>
              </a:defRPr>
            </a:lvl2pPr>
            <a:lvl3pPr lvl="2" algn="ctr" rtl="0">
              <a:lnSpc>
                <a:spcPct val="100000"/>
              </a:lnSpc>
              <a:spcBef>
                <a:spcPts val="1600"/>
              </a:spcBef>
              <a:spcAft>
                <a:spcPts val="0"/>
              </a:spcAft>
              <a:buNone/>
              <a:defRPr sz="1000">
                <a:solidFill>
                  <a:schemeClr val="accent2"/>
                </a:solidFill>
              </a:defRPr>
            </a:lvl3pPr>
            <a:lvl4pPr lvl="3" algn="ctr" rtl="0">
              <a:lnSpc>
                <a:spcPct val="100000"/>
              </a:lnSpc>
              <a:spcBef>
                <a:spcPts val="1600"/>
              </a:spcBef>
              <a:spcAft>
                <a:spcPts val="0"/>
              </a:spcAft>
              <a:buNone/>
              <a:defRPr sz="1000">
                <a:solidFill>
                  <a:schemeClr val="accent2"/>
                </a:solidFill>
              </a:defRPr>
            </a:lvl4pPr>
            <a:lvl5pPr lvl="4" algn="ctr" rtl="0">
              <a:lnSpc>
                <a:spcPct val="100000"/>
              </a:lnSpc>
              <a:spcBef>
                <a:spcPts val="1600"/>
              </a:spcBef>
              <a:spcAft>
                <a:spcPts val="0"/>
              </a:spcAft>
              <a:buNone/>
              <a:defRPr sz="1000">
                <a:solidFill>
                  <a:schemeClr val="accent2"/>
                </a:solidFill>
              </a:defRPr>
            </a:lvl5pPr>
            <a:lvl6pPr lvl="5" algn="ctr" rtl="0">
              <a:lnSpc>
                <a:spcPct val="100000"/>
              </a:lnSpc>
              <a:spcBef>
                <a:spcPts val="1600"/>
              </a:spcBef>
              <a:spcAft>
                <a:spcPts val="0"/>
              </a:spcAft>
              <a:buNone/>
              <a:defRPr sz="1000">
                <a:solidFill>
                  <a:schemeClr val="accent2"/>
                </a:solidFill>
              </a:defRPr>
            </a:lvl6pPr>
            <a:lvl7pPr lvl="6" algn="ctr" rtl="0">
              <a:lnSpc>
                <a:spcPct val="100000"/>
              </a:lnSpc>
              <a:spcBef>
                <a:spcPts val="1600"/>
              </a:spcBef>
              <a:spcAft>
                <a:spcPts val="0"/>
              </a:spcAft>
              <a:buNone/>
              <a:defRPr sz="1000">
                <a:solidFill>
                  <a:schemeClr val="accent2"/>
                </a:solidFill>
              </a:defRPr>
            </a:lvl7pPr>
            <a:lvl8pPr lvl="7" algn="ctr" rtl="0">
              <a:lnSpc>
                <a:spcPct val="100000"/>
              </a:lnSpc>
              <a:spcBef>
                <a:spcPts val="1600"/>
              </a:spcBef>
              <a:spcAft>
                <a:spcPts val="0"/>
              </a:spcAft>
              <a:buNone/>
              <a:defRPr sz="1000">
                <a:solidFill>
                  <a:schemeClr val="accent2"/>
                </a:solidFill>
              </a:defRPr>
            </a:lvl8pPr>
            <a:lvl9pPr lvl="8" algn="ctr" rtl="0">
              <a:lnSpc>
                <a:spcPct val="100000"/>
              </a:lnSpc>
              <a:spcBef>
                <a:spcPts val="1600"/>
              </a:spcBef>
              <a:spcAft>
                <a:spcPts val="1600"/>
              </a:spcAft>
              <a:buNone/>
              <a:defRPr sz="1000">
                <a:solidFill>
                  <a:schemeClr val="accent2"/>
                </a:solidFill>
              </a:defRPr>
            </a:lvl9pPr>
          </a:lstStyle>
          <a:p>
            <a:endParaRPr/>
          </a:p>
        </p:txBody>
      </p:sp>
      <p:sp>
        <p:nvSpPr>
          <p:cNvPr id="49" name="Google Shape;49;p8"/>
          <p:cNvSpPr txBox="1">
            <a:spLocks noGrp="1"/>
          </p:cNvSpPr>
          <p:nvPr>
            <p:ph type="ctrTitle" idx="8"/>
          </p:nvPr>
        </p:nvSpPr>
        <p:spPr>
          <a:xfrm>
            <a:off x="3639605" y="3419972"/>
            <a:ext cx="26268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0" name="Google Shape;50;p8"/>
          <p:cNvSpPr txBox="1">
            <a:spLocks noGrp="1"/>
          </p:cNvSpPr>
          <p:nvPr>
            <p:ph type="subTitle" idx="9"/>
          </p:nvPr>
        </p:nvSpPr>
        <p:spPr>
          <a:xfrm>
            <a:off x="3973198" y="3703917"/>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solidFill>
                  <a:schemeClr val="accent2"/>
                </a:solidFill>
              </a:defRPr>
            </a:lvl1pPr>
            <a:lvl2pPr lvl="1" algn="ctr" rtl="0">
              <a:lnSpc>
                <a:spcPct val="100000"/>
              </a:lnSpc>
              <a:spcBef>
                <a:spcPts val="1600"/>
              </a:spcBef>
              <a:spcAft>
                <a:spcPts val="0"/>
              </a:spcAft>
              <a:buNone/>
              <a:defRPr sz="1000">
                <a:solidFill>
                  <a:schemeClr val="accent2"/>
                </a:solidFill>
              </a:defRPr>
            </a:lvl2pPr>
            <a:lvl3pPr lvl="2" algn="ctr" rtl="0">
              <a:lnSpc>
                <a:spcPct val="100000"/>
              </a:lnSpc>
              <a:spcBef>
                <a:spcPts val="1600"/>
              </a:spcBef>
              <a:spcAft>
                <a:spcPts val="0"/>
              </a:spcAft>
              <a:buNone/>
              <a:defRPr sz="1000">
                <a:solidFill>
                  <a:schemeClr val="accent2"/>
                </a:solidFill>
              </a:defRPr>
            </a:lvl3pPr>
            <a:lvl4pPr lvl="3" algn="ctr" rtl="0">
              <a:lnSpc>
                <a:spcPct val="100000"/>
              </a:lnSpc>
              <a:spcBef>
                <a:spcPts val="1600"/>
              </a:spcBef>
              <a:spcAft>
                <a:spcPts val="0"/>
              </a:spcAft>
              <a:buNone/>
              <a:defRPr sz="1000">
                <a:solidFill>
                  <a:schemeClr val="accent2"/>
                </a:solidFill>
              </a:defRPr>
            </a:lvl4pPr>
            <a:lvl5pPr lvl="4" algn="ctr" rtl="0">
              <a:lnSpc>
                <a:spcPct val="100000"/>
              </a:lnSpc>
              <a:spcBef>
                <a:spcPts val="1600"/>
              </a:spcBef>
              <a:spcAft>
                <a:spcPts val="0"/>
              </a:spcAft>
              <a:buNone/>
              <a:defRPr sz="1000">
                <a:solidFill>
                  <a:schemeClr val="accent2"/>
                </a:solidFill>
              </a:defRPr>
            </a:lvl5pPr>
            <a:lvl6pPr lvl="5" algn="ctr" rtl="0">
              <a:lnSpc>
                <a:spcPct val="100000"/>
              </a:lnSpc>
              <a:spcBef>
                <a:spcPts val="1600"/>
              </a:spcBef>
              <a:spcAft>
                <a:spcPts val="0"/>
              </a:spcAft>
              <a:buNone/>
              <a:defRPr sz="1000">
                <a:solidFill>
                  <a:schemeClr val="accent2"/>
                </a:solidFill>
              </a:defRPr>
            </a:lvl6pPr>
            <a:lvl7pPr lvl="6" algn="ctr" rtl="0">
              <a:lnSpc>
                <a:spcPct val="100000"/>
              </a:lnSpc>
              <a:spcBef>
                <a:spcPts val="1600"/>
              </a:spcBef>
              <a:spcAft>
                <a:spcPts val="0"/>
              </a:spcAft>
              <a:buNone/>
              <a:defRPr sz="1000">
                <a:solidFill>
                  <a:schemeClr val="accent2"/>
                </a:solidFill>
              </a:defRPr>
            </a:lvl7pPr>
            <a:lvl8pPr lvl="7" algn="ctr" rtl="0">
              <a:lnSpc>
                <a:spcPct val="100000"/>
              </a:lnSpc>
              <a:spcBef>
                <a:spcPts val="1600"/>
              </a:spcBef>
              <a:spcAft>
                <a:spcPts val="0"/>
              </a:spcAft>
              <a:buNone/>
              <a:defRPr sz="1000">
                <a:solidFill>
                  <a:schemeClr val="accent2"/>
                </a:solidFill>
              </a:defRPr>
            </a:lvl8pPr>
            <a:lvl9pPr lvl="8" algn="ctr" rtl="0">
              <a:lnSpc>
                <a:spcPct val="100000"/>
              </a:lnSpc>
              <a:spcBef>
                <a:spcPts val="1600"/>
              </a:spcBef>
              <a:spcAft>
                <a:spcPts val="1600"/>
              </a:spcAft>
              <a:buNone/>
              <a:defRPr sz="1000">
                <a:solidFill>
                  <a:schemeClr val="accent2"/>
                </a:solidFill>
              </a:defRPr>
            </a:lvl9pPr>
          </a:lstStyle>
          <a:p>
            <a:endParaRPr/>
          </a:p>
        </p:txBody>
      </p:sp>
      <p:sp>
        <p:nvSpPr>
          <p:cNvPr id="51" name="Google Shape;51;p8"/>
          <p:cNvSpPr txBox="1">
            <a:spLocks noGrp="1"/>
          </p:cNvSpPr>
          <p:nvPr>
            <p:ph type="ctrTitle" idx="13"/>
          </p:nvPr>
        </p:nvSpPr>
        <p:spPr>
          <a:xfrm>
            <a:off x="6080446" y="3419972"/>
            <a:ext cx="26268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2" name="Google Shape;52;p8"/>
          <p:cNvSpPr txBox="1">
            <a:spLocks noGrp="1"/>
          </p:cNvSpPr>
          <p:nvPr>
            <p:ph type="subTitle" idx="14"/>
          </p:nvPr>
        </p:nvSpPr>
        <p:spPr>
          <a:xfrm>
            <a:off x="6414036" y="3703917"/>
            <a:ext cx="1959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solidFill>
                  <a:schemeClr val="accent2"/>
                </a:solidFill>
              </a:defRPr>
            </a:lvl1pPr>
            <a:lvl2pPr lvl="1" algn="ctr" rtl="0">
              <a:lnSpc>
                <a:spcPct val="100000"/>
              </a:lnSpc>
              <a:spcBef>
                <a:spcPts val="1600"/>
              </a:spcBef>
              <a:spcAft>
                <a:spcPts val="0"/>
              </a:spcAft>
              <a:buNone/>
              <a:defRPr sz="1000">
                <a:solidFill>
                  <a:schemeClr val="accent2"/>
                </a:solidFill>
              </a:defRPr>
            </a:lvl2pPr>
            <a:lvl3pPr lvl="2" algn="ctr" rtl="0">
              <a:lnSpc>
                <a:spcPct val="100000"/>
              </a:lnSpc>
              <a:spcBef>
                <a:spcPts val="1600"/>
              </a:spcBef>
              <a:spcAft>
                <a:spcPts val="0"/>
              </a:spcAft>
              <a:buNone/>
              <a:defRPr sz="1000">
                <a:solidFill>
                  <a:schemeClr val="accent2"/>
                </a:solidFill>
              </a:defRPr>
            </a:lvl3pPr>
            <a:lvl4pPr lvl="3" algn="ctr" rtl="0">
              <a:lnSpc>
                <a:spcPct val="100000"/>
              </a:lnSpc>
              <a:spcBef>
                <a:spcPts val="1600"/>
              </a:spcBef>
              <a:spcAft>
                <a:spcPts val="0"/>
              </a:spcAft>
              <a:buNone/>
              <a:defRPr sz="1000">
                <a:solidFill>
                  <a:schemeClr val="accent2"/>
                </a:solidFill>
              </a:defRPr>
            </a:lvl4pPr>
            <a:lvl5pPr lvl="4" algn="ctr" rtl="0">
              <a:lnSpc>
                <a:spcPct val="100000"/>
              </a:lnSpc>
              <a:spcBef>
                <a:spcPts val="1600"/>
              </a:spcBef>
              <a:spcAft>
                <a:spcPts val="0"/>
              </a:spcAft>
              <a:buNone/>
              <a:defRPr sz="1000">
                <a:solidFill>
                  <a:schemeClr val="accent2"/>
                </a:solidFill>
              </a:defRPr>
            </a:lvl5pPr>
            <a:lvl6pPr lvl="5" algn="ctr" rtl="0">
              <a:lnSpc>
                <a:spcPct val="100000"/>
              </a:lnSpc>
              <a:spcBef>
                <a:spcPts val="1600"/>
              </a:spcBef>
              <a:spcAft>
                <a:spcPts val="0"/>
              </a:spcAft>
              <a:buNone/>
              <a:defRPr sz="1000">
                <a:solidFill>
                  <a:schemeClr val="accent2"/>
                </a:solidFill>
              </a:defRPr>
            </a:lvl6pPr>
            <a:lvl7pPr lvl="6" algn="ctr" rtl="0">
              <a:lnSpc>
                <a:spcPct val="100000"/>
              </a:lnSpc>
              <a:spcBef>
                <a:spcPts val="1600"/>
              </a:spcBef>
              <a:spcAft>
                <a:spcPts val="0"/>
              </a:spcAft>
              <a:buNone/>
              <a:defRPr sz="1000">
                <a:solidFill>
                  <a:schemeClr val="accent2"/>
                </a:solidFill>
              </a:defRPr>
            </a:lvl7pPr>
            <a:lvl8pPr lvl="7" algn="ctr" rtl="0">
              <a:lnSpc>
                <a:spcPct val="100000"/>
              </a:lnSpc>
              <a:spcBef>
                <a:spcPts val="1600"/>
              </a:spcBef>
              <a:spcAft>
                <a:spcPts val="0"/>
              </a:spcAft>
              <a:buNone/>
              <a:defRPr sz="1000">
                <a:solidFill>
                  <a:schemeClr val="accent2"/>
                </a:solidFill>
              </a:defRPr>
            </a:lvl8pPr>
            <a:lvl9pPr lvl="8" algn="ctr" rtl="0">
              <a:lnSpc>
                <a:spcPct val="100000"/>
              </a:lnSpc>
              <a:spcBef>
                <a:spcPts val="1600"/>
              </a:spcBef>
              <a:spcAft>
                <a:spcPts val="1600"/>
              </a:spcAft>
              <a:buNone/>
              <a:defRPr sz="1000">
                <a:solidFill>
                  <a:schemeClr val="accent2"/>
                </a:solidFill>
              </a:defRPr>
            </a:lvl9pPr>
          </a:lstStyle>
          <a:p>
            <a:endParaRPr/>
          </a:p>
        </p:txBody>
      </p:sp>
      <p:sp>
        <p:nvSpPr>
          <p:cNvPr id="53" name="Google Shape;53;p8"/>
          <p:cNvSpPr txBox="1">
            <a:spLocks noGrp="1"/>
          </p:cNvSpPr>
          <p:nvPr>
            <p:ph type="title" idx="15"/>
          </p:nvPr>
        </p:nvSpPr>
        <p:spPr>
          <a:xfrm rot="-5400000">
            <a:off x="-2016425" y="2267175"/>
            <a:ext cx="5150100" cy="60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chemeClr val="accent2"/>
                </a:solidFill>
              </a:defRPr>
            </a:lvl1pPr>
            <a:lvl2pPr lvl="1" algn="ctr" rtl="0">
              <a:spcBef>
                <a:spcPts val="0"/>
              </a:spcBef>
              <a:spcAft>
                <a:spcPts val="0"/>
              </a:spcAft>
              <a:buNone/>
              <a:defRPr sz="2400">
                <a:solidFill>
                  <a:schemeClr val="accent2"/>
                </a:solidFill>
                <a:latin typeface="Roboto Slab Light"/>
                <a:ea typeface="Roboto Slab Light"/>
                <a:cs typeface="Roboto Slab Light"/>
                <a:sym typeface="Roboto Slab Light"/>
              </a:defRPr>
            </a:lvl2pPr>
            <a:lvl3pPr lvl="2" algn="ctr" rtl="0">
              <a:spcBef>
                <a:spcPts val="0"/>
              </a:spcBef>
              <a:spcAft>
                <a:spcPts val="0"/>
              </a:spcAft>
              <a:buNone/>
              <a:defRPr sz="2400">
                <a:solidFill>
                  <a:schemeClr val="accent2"/>
                </a:solidFill>
                <a:latin typeface="Roboto Slab Light"/>
                <a:ea typeface="Roboto Slab Light"/>
                <a:cs typeface="Roboto Slab Light"/>
                <a:sym typeface="Roboto Slab Light"/>
              </a:defRPr>
            </a:lvl3pPr>
            <a:lvl4pPr lvl="3" algn="ctr" rtl="0">
              <a:spcBef>
                <a:spcPts val="0"/>
              </a:spcBef>
              <a:spcAft>
                <a:spcPts val="0"/>
              </a:spcAft>
              <a:buNone/>
              <a:defRPr sz="2400">
                <a:solidFill>
                  <a:schemeClr val="accent2"/>
                </a:solidFill>
                <a:latin typeface="Roboto Slab Light"/>
                <a:ea typeface="Roboto Slab Light"/>
                <a:cs typeface="Roboto Slab Light"/>
                <a:sym typeface="Roboto Slab Light"/>
              </a:defRPr>
            </a:lvl4pPr>
            <a:lvl5pPr lvl="4" algn="ctr" rtl="0">
              <a:spcBef>
                <a:spcPts val="0"/>
              </a:spcBef>
              <a:spcAft>
                <a:spcPts val="0"/>
              </a:spcAft>
              <a:buNone/>
              <a:defRPr sz="2400">
                <a:solidFill>
                  <a:schemeClr val="accent2"/>
                </a:solidFill>
                <a:latin typeface="Roboto Slab Light"/>
                <a:ea typeface="Roboto Slab Light"/>
                <a:cs typeface="Roboto Slab Light"/>
                <a:sym typeface="Roboto Slab Light"/>
              </a:defRPr>
            </a:lvl5pPr>
            <a:lvl6pPr lvl="5" algn="ctr" rtl="0">
              <a:spcBef>
                <a:spcPts val="0"/>
              </a:spcBef>
              <a:spcAft>
                <a:spcPts val="0"/>
              </a:spcAft>
              <a:buNone/>
              <a:defRPr sz="2400">
                <a:solidFill>
                  <a:schemeClr val="accent2"/>
                </a:solidFill>
                <a:latin typeface="Roboto Slab Light"/>
                <a:ea typeface="Roboto Slab Light"/>
                <a:cs typeface="Roboto Slab Light"/>
                <a:sym typeface="Roboto Slab Light"/>
              </a:defRPr>
            </a:lvl6pPr>
            <a:lvl7pPr lvl="6" algn="ctr" rtl="0">
              <a:spcBef>
                <a:spcPts val="0"/>
              </a:spcBef>
              <a:spcAft>
                <a:spcPts val="0"/>
              </a:spcAft>
              <a:buNone/>
              <a:defRPr sz="2400">
                <a:solidFill>
                  <a:schemeClr val="accent2"/>
                </a:solidFill>
                <a:latin typeface="Roboto Slab Light"/>
                <a:ea typeface="Roboto Slab Light"/>
                <a:cs typeface="Roboto Slab Light"/>
                <a:sym typeface="Roboto Slab Light"/>
              </a:defRPr>
            </a:lvl7pPr>
            <a:lvl8pPr lvl="7" algn="ctr" rtl="0">
              <a:spcBef>
                <a:spcPts val="0"/>
              </a:spcBef>
              <a:spcAft>
                <a:spcPts val="0"/>
              </a:spcAft>
              <a:buNone/>
              <a:defRPr sz="2400">
                <a:solidFill>
                  <a:schemeClr val="accent2"/>
                </a:solidFill>
                <a:latin typeface="Roboto Slab Light"/>
                <a:ea typeface="Roboto Slab Light"/>
                <a:cs typeface="Roboto Slab Light"/>
                <a:sym typeface="Roboto Slab Light"/>
              </a:defRPr>
            </a:lvl8pPr>
            <a:lvl9pPr lvl="8" algn="ctr" rtl="0">
              <a:spcBef>
                <a:spcPts val="0"/>
              </a:spcBef>
              <a:spcAft>
                <a:spcPts val="0"/>
              </a:spcAft>
              <a:buNone/>
              <a:defRPr sz="2400">
                <a:solidFill>
                  <a:schemeClr val="accent2"/>
                </a:solidFill>
                <a:latin typeface="Roboto Slab Light"/>
                <a:ea typeface="Roboto Slab Light"/>
                <a:cs typeface="Roboto Slab Light"/>
                <a:sym typeface="Roboto Slab Ligh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 TEXT ">
  <p:cSld name="TITLE_1_1_1_1_1_2">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subTitle" idx="1"/>
          </p:nvPr>
        </p:nvSpPr>
        <p:spPr>
          <a:xfrm>
            <a:off x="-177087" y="1019668"/>
            <a:ext cx="43659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9"/>
          <p:cNvSpPr txBox="1">
            <a:spLocks noGrp="1"/>
          </p:cNvSpPr>
          <p:nvPr>
            <p:ph type="subTitle" idx="2"/>
          </p:nvPr>
        </p:nvSpPr>
        <p:spPr>
          <a:xfrm>
            <a:off x="2811450" y="2023993"/>
            <a:ext cx="22905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7" name="Google Shape;57;p9"/>
          <p:cNvSpPr txBox="1">
            <a:spLocks noGrp="1"/>
          </p:cNvSpPr>
          <p:nvPr>
            <p:ph type="subTitle" idx="3"/>
          </p:nvPr>
        </p:nvSpPr>
        <p:spPr>
          <a:xfrm>
            <a:off x="3724588" y="3198960"/>
            <a:ext cx="4365900" cy="294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200">
                <a:solidFill>
                  <a:schemeClr val="dk1"/>
                </a:solidFill>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8" name="Google Shape;58;p9"/>
          <p:cNvSpPr txBox="1">
            <a:spLocks noGrp="1"/>
          </p:cNvSpPr>
          <p:nvPr>
            <p:ph type="title" hasCustomPrompt="1"/>
          </p:nvPr>
        </p:nvSpPr>
        <p:spPr>
          <a:xfrm>
            <a:off x="2474350" y="1189350"/>
            <a:ext cx="3265200" cy="96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9" name="Google Shape;59;p9"/>
          <p:cNvSpPr txBox="1">
            <a:spLocks noGrp="1"/>
          </p:cNvSpPr>
          <p:nvPr>
            <p:ph type="title" idx="4" hasCustomPrompt="1"/>
          </p:nvPr>
        </p:nvSpPr>
        <p:spPr>
          <a:xfrm>
            <a:off x="4274925" y="2327125"/>
            <a:ext cx="3265200" cy="96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0" name="Google Shape;60;p9"/>
          <p:cNvSpPr txBox="1">
            <a:spLocks noGrp="1"/>
          </p:cNvSpPr>
          <p:nvPr>
            <p:ph type="title" idx="5" hasCustomPrompt="1"/>
          </p:nvPr>
        </p:nvSpPr>
        <p:spPr>
          <a:xfrm>
            <a:off x="601850" y="180600"/>
            <a:ext cx="3265200" cy="964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OUR COLUMNS">
  <p:cSld name="TITLE_1_1_1_2_1_1_1">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ctrTitle"/>
          </p:nvPr>
        </p:nvSpPr>
        <p:spPr>
          <a:xfrm>
            <a:off x="2344425" y="835793"/>
            <a:ext cx="1623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solidFill>
                  <a:schemeClr val="accent2"/>
                </a:solidFill>
              </a:defRPr>
            </a:lvl1pPr>
            <a:lvl2pPr lvl="1" algn="ctr" rtl="0">
              <a:spcBef>
                <a:spcPts val="0"/>
              </a:spcBef>
              <a:spcAft>
                <a:spcPts val="0"/>
              </a:spcAft>
              <a:buClr>
                <a:schemeClr val="accent2"/>
              </a:buClr>
              <a:buSzPts val="2400"/>
              <a:buNone/>
              <a:defRPr sz="2400">
                <a:solidFill>
                  <a:schemeClr val="accent2"/>
                </a:solidFill>
              </a:defRPr>
            </a:lvl2pPr>
            <a:lvl3pPr lvl="2" algn="ctr" rtl="0">
              <a:spcBef>
                <a:spcPts val="0"/>
              </a:spcBef>
              <a:spcAft>
                <a:spcPts val="0"/>
              </a:spcAft>
              <a:buClr>
                <a:schemeClr val="accent2"/>
              </a:buClr>
              <a:buSzPts val="2400"/>
              <a:buNone/>
              <a:defRPr sz="2400">
                <a:solidFill>
                  <a:schemeClr val="accent2"/>
                </a:solidFill>
              </a:defRPr>
            </a:lvl3pPr>
            <a:lvl4pPr lvl="3" algn="ctr" rtl="0">
              <a:spcBef>
                <a:spcPts val="0"/>
              </a:spcBef>
              <a:spcAft>
                <a:spcPts val="0"/>
              </a:spcAft>
              <a:buClr>
                <a:schemeClr val="accent2"/>
              </a:buClr>
              <a:buSzPts val="2400"/>
              <a:buNone/>
              <a:defRPr sz="2400">
                <a:solidFill>
                  <a:schemeClr val="accent2"/>
                </a:solidFill>
              </a:defRPr>
            </a:lvl4pPr>
            <a:lvl5pPr lvl="4" algn="ctr" rtl="0">
              <a:spcBef>
                <a:spcPts val="0"/>
              </a:spcBef>
              <a:spcAft>
                <a:spcPts val="0"/>
              </a:spcAft>
              <a:buClr>
                <a:schemeClr val="accent2"/>
              </a:buClr>
              <a:buSzPts val="2400"/>
              <a:buNone/>
              <a:defRPr sz="2400">
                <a:solidFill>
                  <a:schemeClr val="accent2"/>
                </a:solidFill>
              </a:defRPr>
            </a:lvl5pPr>
            <a:lvl6pPr lvl="5" algn="ctr" rtl="0">
              <a:spcBef>
                <a:spcPts val="0"/>
              </a:spcBef>
              <a:spcAft>
                <a:spcPts val="0"/>
              </a:spcAft>
              <a:buClr>
                <a:schemeClr val="accent2"/>
              </a:buClr>
              <a:buSzPts val="2400"/>
              <a:buNone/>
              <a:defRPr sz="2400">
                <a:solidFill>
                  <a:schemeClr val="accent2"/>
                </a:solidFill>
              </a:defRPr>
            </a:lvl6pPr>
            <a:lvl7pPr lvl="6" algn="ctr" rtl="0">
              <a:spcBef>
                <a:spcPts val="0"/>
              </a:spcBef>
              <a:spcAft>
                <a:spcPts val="0"/>
              </a:spcAft>
              <a:buClr>
                <a:schemeClr val="accent2"/>
              </a:buClr>
              <a:buSzPts val="2400"/>
              <a:buNone/>
              <a:defRPr sz="2400">
                <a:solidFill>
                  <a:schemeClr val="accent2"/>
                </a:solidFill>
              </a:defRPr>
            </a:lvl7pPr>
            <a:lvl8pPr lvl="7" algn="ctr" rtl="0">
              <a:spcBef>
                <a:spcPts val="0"/>
              </a:spcBef>
              <a:spcAft>
                <a:spcPts val="0"/>
              </a:spcAft>
              <a:buClr>
                <a:schemeClr val="accent2"/>
              </a:buClr>
              <a:buSzPts val="2400"/>
              <a:buNone/>
              <a:defRPr sz="2400">
                <a:solidFill>
                  <a:schemeClr val="accent2"/>
                </a:solidFill>
              </a:defRPr>
            </a:lvl8pPr>
            <a:lvl9pPr lvl="8" algn="ctr" rtl="0">
              <a:spcBef>
                <a:spcPts val="0"/>
              </a:spcBef>
              <a:spcAft>
                <a:spcPts val="0"/>
              </a:spcAft>
              <a:buClr>
                <a:schemeClr val="accent2"/>
              </a:buClr>
              <a:buSzPts val="2400"/>
              <a:buNone/>
              <a:defRPr sz="2400">
                <a:solidFill>
                  <a:schemeClr val="accent2"/>
                </a:solidFill>
              </a:defRPr>
            </a:lvl9pPr>
          </a:lstStyle>
          <a:p>
            <a:endParaRPr/>
          </a:p>
        </p:txBody>
      </p:sp>
      <p:sp>
        <p:nvSpPr>
          <p:cNvPr id="63" name="Google Shape;63;p10"/>
          <p:cNvSpPr txBox="1">
            <a:spLocks noGrp="1"/>
          </p:cNvSpPr>
          <p:nvPr>
            <p:ph type="subTitle" idx="1"/>
          </p:nvPr>
        </p:nvSpPr>
        <p:spPr>
          <a:xfrm>
            <a:off x="2433469" y="1365500"/>
            <a:ext cx="1445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solidFill>
                  <a:schemeClr val="accent2"/>
                </a:solidFill>
              </a:defRPr>
            </a:lvl1pPr>
            <a:lvl2pPr lvl="1" algn="ctr" rtl="0">
              <a:lnSpc>
                <a:spcPct val="100000"/>
              </a:lnSpc>
              <a:spcBef>
                <a:spcPts val="1600"/>
              </a:spcBef>
              <a:spcAft>
                <a:spcPts val="0"/>
              </a:spcAft>
              <a:buNone/>
              <a:defRPr sz="1000">
                <a:solidFill>
                  <a:schemeClr val="accent2"/>
                </a:solidFill>
              </a:defRPr>
            </a:lvl2pPr>
            <a:lvl3pPr lvl="2" algn="ctr" rtl="0">
              <a:lnSpc>
                <a:spcPct val="100000"/>
              </a:lnSpc>
              <a:spcBef>
                <a:spcPts val="1600"/>
              </a:spcBef>
              <a:spcAft>
                <a:spcPts val="0"/>
              </a:spcAft>
              <a:buNone/>
              <a:defRPr sz="1000">
                <a:solidFill>
                  <a:schemeClr val="accent2"/>
                </a:solidFill>
              </a:defRPr>
            </a:lvl3pPr>
            <a:lvl4pPr lvl="3" algn="ctr" rtl="0">
              <a:lnSpc>
                <a:spcPct val="100000"/>
              </a:lnSpc>
              <a:spcBef>
                <a:spcPts val="1600"/>
              </a:spcBef>
              <a:spcAft>
                <a:spcPts val="0"/>
              </a:spcAft>
              <a:buNone/>
              <a:defRPr sz="1000">
                <a:solidFill>
                  <a:schemeClr val="accent2"/>
                </a:solidFill>
              </a:defRPr>
            </a:lvl4pPr>
            <a:lvl5pPr lvl="4" algn="ctr" rtl="0">
              <a:lnSpc>
                <a:spcPct val="100000"/>
              </a:lnSpc>
              <a:spcBef>
                <a:spcPts val="1600"/>
              </a:spcBef>
              <a:spcAft>
                <a:spcPts val="0"/>
              </a:spcAft>
              <a:buNone/>
              <a:defRPr sz="1000">
                <a:solidFill>
                  <a:schemeClr val="accent2"/>
                </a:solidFill>
              </a:defRPr>
            </a:lvl5pPr>
            <a:lvl6pPr lvl="5" algn="ctr" rtl="0">
              <a:lnSpc>
                <a:spcPct val="100000"/>
              </a:lnSpc>
              <a:spcBef>
                <a:spcPts val="1600"/>
              </a:spcBef>
              <a:spcAft>
                <a:spcPts val="0"/>
              </a:spcAft>
              <a:buNone/>
              <a:defRPr sz="1000">
                <a:solidFill>
                  <a:schemeClr val="accent2"/>
                </a:solidFill>
              </a:defRPr>
            </a:lvl6pPr>
            <a:lvl7pPr lvl="6" algn="ctr" rtl="0">
              <a:lnSpc>
                <a:spcPct val="100000"/>
              </a:lnSpc>
              <a:spcBef>
                <a:spcPts val="1600"/>
              </a:spcBef>
              <a:spcAft>
                <a:spcPts val="0"/>
              </a:spcAft>
              <a:buNone/>
              <a:defRPr sz="1000">
                <a:solidFill>
                  <a:schemeClr val="accent2"/>
                </a:solidFill>
              </a:defRPr>
            </a:lvl7pPr>
            <a:lvl8pPr lvl="7" algn="ctr" rtl="0">
              <a:lnSpc>
                <a:spcPct val="100000"/>
              </a:lnSpc>
              <a:spcBef>
                <a:spcPts val="1600"/>
              </a:spcBef>
              <a:spcAft>
                <a:spcPts val="0"/>
              </a:spcAft>
              <a:buNone/>
              <a:defRPr sz="1000">
                <a:solidFill>
                  <a:schemeClr val="accent2"/>
                </a:solidFill>
              </a:defRPr>
            </a:lvl8pPr>
            <a:lvl9pPr lvl="8" algn="ctr" rtl="0">
              <a:lnSpc>
                <a:spcPct val="100000"/>
              </a:lnSpc>
              <a:spcBef>
                <a:spcPts val="1600"/>
              </a:spcBef>
              <a:spcAft>
                <a:spcPts val="1600"/>
              </a:spcAft>
              <a:buNone/>
              <a:defRPr sz="1000">
                <a:solidFill>
                  <a:schemeClr val="accent2"/>
                </a:solidFill>
              </a:defRPr>
            </a:lvl9pPr>
          </a:lstStyle>
          <a:p>
            <a:endParaRPr/>
          </a:p>
        </p:txBody>
      </p:sp>
      <p:sp>
        <p:nvSpPr>
          <p:cNvPr id="64" name="Google Shape;64;p10"/>
          <p:cNvSpPr txBox="1">
            <a:spLocks noGrp="1"/>
          </p:cNvSpPr>
          <p:nvPr>
            <p:ph type="ctrTitle" idx="2"/>
          </p:nvPr>
        </p:nvSpPr>
        <p:spPr>
          <a:xfrm>
            <a:off x="2328700" y="2767275"/>
            <a:ext cx="1655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solidFill>
                  <a:schemeClr val="accent2"/>
                </a:solidFill>
              </a:defRPr>
            </a:lvl1pPr>
            <a:lvl2pPr lvl="1" algn="ctr" rtl="0">
              <a:spcBef>
                <a:spcPts val="0"/>
              </a:spcBef>
              <a:spcAft>
                <a:spcPts val="0"/>
              </a:spcAft>
              <a:buClr>
                <a:schemeClr val="accent2"/>
              </a:buClr>
              <a:buSzPts val="2400"/>
              <a:buNone/>
              <a:defRPr sz="2400">
                <a:solidFill>
                  <a:schemeClr val="accent2"/>
                </a:solidFill>
              </a:defRPr>
            </a:lvl2pPr>
            <a:lvl3pPr lvl="2" algn="ctr" rtl="0">
              <a:spcBef>
                <a:spcPts val="0"/>
              </a:spcBef>
              <a:spcAft>
                <a:spcPts val="0"/>
              </a:spcAft>
              <a:buClr>
                <a:schemeClr val="accent2"/>
              </a:buClr>
              <a:buSzPts val="2400"/>
              <a:buNone/>
              <a:defRPr sz="2400">
                <a:solidFill>
                  <a:schemeClr val="accent2"/>
                </a:solidFill>
              </a:defRPr>
            </a:lvl3pPr>
            <a:lvl4pPr lvl="3" algn="ctr" rtl="0">
              <a:spcBef>
                <a:spcPts val="0"/>
              </a:spcBef>
              <a:spcAft>
                <a:spcPts val="0"/>
              </a:spcAft>
              <a:buClr>
                <a:schemeClr val="accent2"/>
              </a:buClr>
              <a:buSzPts val="2400"/>
              <a:buNone/>
              <a:defRPr sz="2400">
                <a:solidFill>
                  <a:schemeClr val="accent2"/>
                </a:solidFill>
              </a:defRPr>
            </a:lvl4pPr>
            <a:lvl5pPr lvl="4" algn="ctr" rtl="0">
              <a:spcBef>
                <a:spcPts val="0"/>
              </a:spcBef>
              <a:spcAft>
                <a:spcPts val="0"/>
              </a:spcAft>
              <a:buClr>
                <a:schemeClr val="accent2"/>
              </a:buClr>
              <a:buSzPts val="2400"/>
              <a:buNone/>
              <a:defRPr sz="2400">
                <a:solidFill>
                  <a:schemeClr val="accent2"/>
                </a:solidFill>
              </a:defRPr>
            </a:lvl5pPr>
            <a:lvl6pPr lvl="5" algn="ctr" rtl="0">
              <a:spcBef>
                <a:spcPts val="0"/>
              </a:spcBef>
              <a:spcAft>
                <a:spcPts val="0"/>
              </a:spcAft>
              <a:buClr>
                <a:schemeClr val="accent2"/>
              </a:buClr>
              <a:buSzPts val="2400"/>
              <a:buNone/>
              <a:defRPr sz="2400">
                <a:solidFill>
                  <a:schemeClr val="accent2"/>
                </a:solidFill>
              </a:defRPr>
            </a:lvl6pPr>
            <a:lvl7pPr lvl="6" algn="ctr" rtl="0">
              <a:spcBef>
                <a:spcPts val="0"/>
              </a:spcBef>
              <a:spcAft>
                <a:spcPts val="0"/>
              </a:spcAft>
              <a:buClr>
                <a:schemeClr val="accent2"/>
              </a:buClr>
              <a:buSzPts val="2400"/>
              <a:buNone/>
              <a:defRPr sz="2400">
                <a:solidFill>
                  <a:schemeClr val="accent2"/>
                </a:solidFill>
              </a:defRPr>
            </a:lvl7pPr>
            <a:lvl8pPr lvl="7" algn="ctr" rtl="0">
              <a:spcBef>
                <a:spcPts val="0"/>
              </a:spcBef>
              <a:spcAft>
                <a:spcPts val="0"/>
              </a:spcAft>
              <a:buClr>
                <a:schemeClr val="accent2"/>
              </a:buClr>
              <a:buSzPts val="2400"/>
              <a:buNone/>
              <a:defRPr sz="2400">
                <a:solidFill>
                  <a:schemeClr val="accent2"/>
                </a:solidFill>
              </a:defRPr>
            </a:lvl8pPr>
            <a:lvl9pPr lvl="8" algn="ctr" rtl="0">
              <a:spcBef>
                <a:spcPts val="0"/>
              </a:spcBef>
              <a:spcAft>
                <a:spcPts val="0"/>
              </a:spcAft>
              <a:buClr>
                <a:schemeClr val="accent2"/>
              </a:buClr>
              <a:buSzPts val="2400"/>
              <a:buNone/>
              <a:defRPr sz="2400">
                <a:solidFill>
                  <a:schemeClr val="accent2"/>
                </a:solidFill>
              </a:defRPr>
            </a:lvl9pPr>
          </a:lstStyle>
          <a:p>
            <a:endParaRPr/>
          </a:p>
        </p:txBody>
      </p:sp>
      <p:sp>
        <p:nvSpPr>
          <p:cNvPr id="65" name="Google Shape;65;p10"/>
          <p:cNvSpPr txBox="1">
            <a:spLocks noGrp="1"/>
          </p:cNvSpPr>
          <p:nvPr>
            <p:ph type="subTitle" idx="3"/>
          </p:nvPr>
        </p:nvSpPr>
        <p:spPr>
          <a:xfrm>
            <a:off x="2433469" y="3312188"/>
            <a:ext cx="1445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solidFill>
                  <a:schemeClr val="dk1"/>
                </a:solidFill>
              </a:defRPr>
            </a:lvl1pPr>
            <a:lvl2pPr lvl="1" algn="ctr" rtl="0">
              <a:lnSpc>
                <a:spcPct val="100000"/>
              </a:lnSpc>
              <a:spcBef>
                <a:spcPts val="1600"/>
              </a:spcBef>
              <a:spcAft>
                <a:spcPts val="0"/>
              </a:spcAft>
              <a:buNone/>
              <a:defRPr sz="1000">
                <a:solidFill>
                  <a:schemeClr val="dk1"/>
                </a:solidFill>
              </a:defRPr>
            </a:lvl2pPr>
            <a:lvl3pPr lvl="2" algn="ctr" rtl="0">
              <a:lnSpc>
                <a:spcPct val="100000"/>
              </a:lnSpc>
              <a:spcBef>
                <a:spcPts val="1600"/>
              </a:spcBef>
              <a:spcAft>
                <a:spcPts val="0"/>
              </a:spcAft>
              <a:buNone/>
              <a:defRPr sz="1000">
                <a:solidFill>
                  <a:schemeClr val="dk1"/>
                </a:solidFill>
              </a:defRPr>
            </a:lvl3pPr>
            <a:lvl4pPr lvl="3" algn="ctr" rtl="0">
              <a:lnSpc>
                <a:spcPct val="100000"/>
              </a:lnSpc>
              <a:spcBef>
                <a:spcPts val="1600"/>
              </a:spcBef>
              <a:spcAft>
                <a:spcPts val="0"/>
              </a:spcAft>
              <a:buNone/>
              <a:defRPr sz="1000">
                <a:solidFill>
                  <a:schemeClr val="dk1"/>
                </a:solidFill>
              </a:defRPr>
            </a:lvl4pPr>
            <a:lvl5pPr lvl="4" algn="ctr" rtl="0">
              <a:lnSpc>
                <a:spcPct val="100000"/>
              </a:lnSpc>
              <a:spcBef>
                <a:spcPts val="1600"/>
              </a:spcBef>
              <a:spcAft>
                <a:spcPts val="0"/>
              </a:spcAft>
              <a:buNone/>
              <a:defRPr sz="1000">
                <a:solidFill>
                  <a:schemeClr val="dk1"/>
                </a:solidFill>
              </a:defRPr>
            </a:lvl5pPr>
            <a:lvl6pPr lvl="5" algn="ctr" rtl="0">
              <a:lnSpc>
                <a:spcPct val="100000"/>
              </a:lnSpc>
              <a:spcBef>
                <a:spcPts val="1600"/>
              </a:spcBef>
              <a:spcAft>
                <a:spcPts val="0"/>
              </a:spcAft>
              <a:buNone/>
              <a:defRPr sz="1000">
                <a:solidFill>
                  <a:schemeClr val="dk1"/>
                </a:solidFill>
              </a:defRPr>
            </a:lvl6pPr>
            <a:lvl7pPr lvl="6" algn="ctr" rtl="0">
              <a:lnSpc>
                <a:spcPct val="100000"/>
              </a:lnSpc>
              <a:spcBef>
                <a:spcPts val="1600"/>
              </a:spcBef>
              <a:spcAft>
                <a:spcPts val="0"/>
              </a:spcAft>
              <a:buNone/>
              <a:defRPr sz="1000">
                <a:solidFill>
                  <a:schemeClr val="dk1"/>
                </a:solidFill>
              </a:defRPr>
            </a:lvl7pPr>
            <a:lvl8pPr lvl="7" algn="ctr" rtl="0">
              <a:lnSpc>
                <a:spcPct val="100000"/>
              </a:lnSpc>
              <a:spcBef>
                <a:spcPts val="1600"/>
              </a:spcBef>
              <a:spcAft>
                <a:spcPts val="0"/>
              </a:spcAft>
              <a:buNone/>
              <a:defRPr sz="1000">
                <a:solidFill>
                  <a:schemeClr val="dk1"/>
                </a:solidFill>
              </a:defRPr>
            </a:lvl8pPr>
            <a:lvl9pPr lvl="8" algn="ctr" rtl="0">
              <a:lnSpc>
                <a:spcPct val="100000"/>
              </a:lnSpc>
              <a:spcBef>
                <a:spcPts val="1600"/>
              </a:spcBef>
              <a:spcAft>
                <a:spcPts val="1600"/>
              </a:spcAft>
              <a:buNone/>
              <a:defRPr sz="1000">
                <a:solidFill>
                  <a:schemeClr val="dk1"/>
                </a:solidFill>
              </a:defRPr>
            </a:lvl9pPr>
          </a:lstStyle>
          <a:p>
            <a:endParaRPr/>
          </a:p>
        </p:txBody>
      </p:sp>
      <p:sp>
        <p:nvSpPr>
          <p:cNvPr id="66" name="Google Shape;66;p10"/>
          <p:cNvSpPr txBox="1">
            <a:spLocks noGrp="1"/>
          </p:cNvSpPr>
          <p:nvPr>
            <p:ph type="ctrTitle" idx="4"/>
          </p:nvPr>
        </p:nvSpPr>
        <p:spPr>
          <a:xfrm>
            <a:off x="6290249" y="844350"/>
            <a:ext cx="16554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solidFill>
                  <a:schemeClr val="accent2"/>
                </a:solidFill>
              </a:defRPr>
            </a:lvl1pPr>
            <a:lvl2pPr lvl="1" algn="ctr" rtl="0">
              <a:spcBef>
                <a:spcPts val="0"/>
              </a:spcBef>
              <a:spcAft>
                <a:spcPts val="0"/>
              </a:spcAft>
              <a:buClr>
                <a:schemeClr val="accent2"/>
              </a:buClr>
              <a:buSzPts val="2400"/>
              <a:buNone/>
              <a:defRPr sz="2400">
                <a:solidFill>
                  <a:schemeClr val="accent2"/>
                </a:solidFill>
              </a:defRPr>
            </a:lvl2pPr>
            <a:lvl3pPr lvl="2" algn="ctr" rtl="0">
              <a:spcBef>
                <a:spcPts val="0"/>
              </a:spcBef>
              <a:spcAft>
                <a:spcPts val="0"/>
              </a:spcAft>
              <a:buClr>
                <a:schemeClr val="accent2"/>
              </a:buClr>
              <a:buSzPts val="2400"/>
              <a:buNone/>
              <a:defRPr sz="2400">
                <a:solidFill>
                  <a:schemeClr val="accent2"/>
                </a:solidFill>
              </a:defRPr>
            </a:lvl3pPr>
            <a:lvl4pPr lvl="3" algn="ctr" rtl="0">
              <a:spcBef>
                <a:spcPts val="0"/>
              </a:spcBef>
              <a:spcAft>
                <a:spcPts val="0"/>
              </a:spcAft>
              <a:buClr>
                <a:schemeClr val="accent2"/>
              </a:buClr>
              <a:buSzPts val="2400"/>
              <a:buNone/>
              <a:defRPr sz="2400">
                <a:solidFill>
                  <a:schemeClr val="accent2"/>
                </a:solidFill>
              </a:defRPr>
            </a:lvl4pPr>
            <a:lvl5pPr lvl="4" algn="ctr" rtl="0">
              <a:spcBef>
                <a:spcPts val="0"/>
              </a:spcBef>
              <a:spcAft>
                <a:spcPts val="0"/>
              </a:spcAft>
              <a:buClr>
                <a:schemeClr val="accent2"/>
              </a:buClr>
              <a:buSzPts val="2400"/>
              <a:buNone/>
              <a:defRPr sz="2400">
                <a:solidFill>
                  <a:schemeClr val="accent2"/>
                </a:solidFill>
              </a:defRPr>
            </a:lvl5pPr>
            <a:lvl6pPr lvl="5" algn="ctr" rtl="0">
              <a:spcBef>
                <a:spcPts val="0"/>
              </a:spcBef>
              <a:spcAft>
                <a:spcPts val="0"/>
              </a:spcAft>
              <a:buClr>
                <a:schemeClr val="accent2"/>
              </a:buClr>
              <a:buSzPts val="2400"/>
              <a:buNone/>
              <a:defRPr sz="2400">
                <a:solidFill>
                  <a:schemeClr val="accent2"/>
                </a:solidFill>
              </a:defRPr>
            </a:lvl6pPr>
            <a:lvl7pPr lvl="6" algn="ctr" rtl="0">
              <a:spcBef>
                <a:spcPts val="0"/>
              </a:spcBef>
              <a:spcAft>
                <a:spcPts val="0"/>
              </a:spcAft>
              <a:buClr>
                <a:schemeClr val="accent2"/>
              </a:buClr>
              <a:buSzPts val="2400"/>
              <a:buNone/>
              <a:defRPr sz="2400">
                <a:solidFill>
                  <a:schemeClr val="accent2"/>
                </a:solidFill>
              </a:defRPr>
            </a:lvl7pPr>
            <a:lvl8pPr lvl="7" algn="ctr" rtl="0">
              <a:spcBef>
                <a:spcPts val="0"/>
              </a:spcBef>
              <a:spcAft>
                <a:spcPts val="0"/>
              </a:spcAft>
              <a:buClr>
                <a:schemeClr val="accent2"/>
              </a:buClr>
              <a:buSzPts val="2400"/>
              <a:buNone/>
              <a:defRPr sz="2400">
                <a:solidFill>
                  <a:schemeClr val="accent2"/>
                </a:solidFill>
              </a:defRPr>
            </a:lvl8pPr>
            <a:lvl9pPr lvl="8" algn="ctr" rtl="0">
              <a:spcBef>
                <a:spcPts val="0"/>
              </a:spcBef>
              <a:spcAft>
                <a:spcPts val="0"/>
              </a:spcAft>
              <a:buClr>
                <a:schemeClr val="accent2"/>
              </a:buClr>
              <a:buSzPts val="2400"/>
              <a:buNone/>
              <a:defRPr sz="2400">
                <a:solidFill>
                  <a:schemeClr val="accent2"/>
                </a:solidFill>
              </a:defRPr>
            </a:lvl9pPr>
          </a:lstStyle>
          <a:p>
            <a:endParaRPr/>
          </a:p>
        </p:txBody>
      </p:sp>
      <p:sp>
        <p:nvSpPr>
          <p:cNvPr id="67" name="Google Shape;67;p10"/>
          <p:cNvSpPr txBox="1">
            <a:spLocks noGrp="1"/>
          </p:cNvSpPr>
          <p:nvPr>
            <p:ph type="subTitle" idx="5"/>
          </p:nvPr>
        </p:nvSpPr>
        <p:spPr>
          <a:xfrm>
            <a:off x="6306131" y="1365500"/>
            <a:ext cx="1623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solidFill>
                  <a:schemeClr val="accent2"/>
                </a:solidFill>
              </a:defRPr>
            </a:lvl1pPr>
            <a:lvl2pPr lvl="1" algn="ctr" rtl="0">
              <a:lnSpc>
                <a:spcPct val="100000"/>
              </a:lnSpc>
              <a:spcBef>
                <a:spcPts val="1600"/>
              </a:spcBef>
              <a:spcAft>
                <a:spcPts val="0"/>
              </a:spcAft>
              <a:buNone/>
              <a:defRPr sz="1000">
                <a:solidFill>
                  <a:schemeClr val="accent2"/>
                </a:solidFill>
              </a:defRPr>
            </a:lvl2pPr>
            <a:lvl3pPr lvl="2" algn="ctr" rtl="0">
              <a:lnSpc>
                <a:spcPct val="100000"/>
              </a:lnSpc>
              <a:spcBef>
                <a:spcPts val="1600"/>
              </a:spcBef>
              <a:spcAft>
                <a:spcPts val="0"/>
              </a:spcAft>
              <a:buNone/>
              <a:defRPr sz="1000">
                <a:solidFill>
                  <a:schemeClr val="accent2"/>
                </a:solidFill>
              </a:defRPr>
            </a:lvl3pPr>
            <a:lvl4pPr lvl="3" algn="ctr" rtl="0">
              <a:lnSpc>
                <a:spcPct val="100000"/>
              </a:lnSpc>
              <a:spcBef>
                <a:spcPts val="1600"/>
              </a:spcBef>
              <a:spcAft>
                <a:spcPts val="0"/>
              </a:spcAft>
              <a:buNone/>
              <a:defRPr sz="1000">
                <a:solidFill>
                  <a:schemeClr val="accent2"/>
                </a:solidFill>
              </a:defRPr>
            </a:lvl4pPr>
            <a:lvl5pPr lvl="4" algn="ctr" rtl="0">
              <a:lnSpc>
                <a:spcPct val="100000"/>
              </a:lnSpc>
              <a:spcBef>
                <a:spcPts val="1600"/>
              </a:spcBef>
              <a:spcAft>
                <a:spcPts val="0"/>
              </a:spcAft>
              <a:buNone/>
              <a:defRPr sz="1000">
                <a:solidFill>
                  <a:schemeClr val="accent2"/>
                </a:solidFill>
              </a:defRPr>
            </a:lvl5pPr>
            <a:lvl6pPr lvl="5" algn="ctr" rtl="0">
              <a:lnSpc>
                <a:spcPct val="100000"/>
              </a:lnSpc>
              <a:spcBef>
                <a:spcPts val="1600"/>
              </a:spcBef>
              <a:spcAft>
                <a:spcPts val="0"/>
              </a:spcAft>
              <a:buNone/>
              <a:defRPr sz="1000">
                <a:solidFill>
                  <a:schemeClr val="accent2"/>
                </a:solidFill>
              </a:defRPr>
            </a:lvl6pPr>
            <a:lvl7pPr lvl="6" algn="ctr" rtl="0">
              <a:lnSpc>
                <a:spcPct val="100000"/>
              </a:lnSpc>
              <a:spcBef>
                <a:spcPts val="1600"/>
              </a:spcBef>
              <a:spcAft>
                <a:spcPts val="0"/>
              </a:spcAft>
              <a:buNone/>
              <a:defRPr sz="1000">
                <a:solidFill>
                  <a:schemeClr val="accent2"/>
                </a:solidFill>
              </a:defRPr>
            </a:lvl7pPr>
            <a:lvl8pPr lvl="7" algn="ctr" rtl="0">
              <a:lnSpc>
                <a:spcPct val="100000"/>
              </a:lnSpc>
              <a:spcBef>
                <a:spcPts val="1600"/>
              </a:spcBef>
              <a:spcAft>
                <a:spcPts val="0"/>
              </a:spcAft>
              <a:buNone/>
              <a:defRPr sz="1000">
                <a:solidFill>
                  <a:schemeClr val="accent2"/>
                </a:solidFill>
              </a:defRPr>
            </a:lvl8pPr>
            <a:lvl9pPr lvl="8" algn="ctr" rtl="0">
              <a:lnSpc>
                <a:spcPct val="100000"/>
              </a:lnSpc>
              <a:spcBef>
                <a:spcPts val="1600"/>
              </a:spcBef>
              <a:spcAft>
                <a:spcPts val="1600"/>
              </a:spcAft>
              <a:buNone/>
              <a:defRPr sz="1000">
                <a:solidFill>
                  <a:schemeClr val="accent2"/>
                </a:solidFill>
              </a:defRPr>
            </a:lvl9pPr>
          </a:lstStyle>
          <a:p>
            <a:endParaRPr/>
          </a:p>
        </p:txBody>
      </p:sp>
      <p:sp>
        <p:nvSpPr>
          <p:cNvPr id="68" name="Google Shape;68;p10"/>
          <p:cNvSpPr txBox="1">
            <a:spLocks noGrp="1"/>
          </p:cNvSpPr>
          <p:nvPr>
            <p:ph type="ctrTitle" idx="6"/>
          </p:nvPr>
        </p:nvSpPr>
        <p:spPr>
          <a:xfrm>
            <a:off x="6306130" y="2767263"/>
            <a:ext cx="1623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800"/>
              <a:buNone/>
              <a:defRPr sz="1800">
                <a:solidFill>
                  <a:schemeClr val="accent2"/>
                </a:solidFill>
              </a:defRPr>
            </a:lvl1pPr>
            <a:lvl2pPr lvl="1" algn="ctr" rtl="0">
              <a:spcBef>
                <a:spcPts val="0"/>
              </a:spcBef>
              <a:spcAft>
                <a:spcPts val="0"/>
              </a:spcAft>
              <a:buClr>
                <a:schemeClr val="accent2"/>
              </a:buClr>
              <a:buSzPts val="2400"/>
              <a:buNone/>
              <a:defRPr sz="2400">
                <a:solidFill>
                  <a:schemeClr val="accent2"/>
                </a:solidFill>
              </a:defRPr>
            </a:lvl2pPr>
            <a:lvl3pPr lvl="2" algn="ctr" rtl="0">
              <a:spcBef>
                <a:spcPts val="0"/>
              </a:spcBef>
              <a:spcAft>
                <a:spcPts val="0"/>
              </a:spcAft>
              <a:buClr>
                <a:schemeClr val="accent2"/>
              </a:buClr>
              <a:buSzPts val="2400"/>
              <a:buNone/>
              <a:defRPr sz="2400">
                <a:solidFill>
                  <a:schemeClr val="accent2"/>
                </a:solidFill>
              </a:defRPr>
            </a:lvl3pPr>
            <a:lvl4pPr lvl="3" algn="ctr" rtl="0">
              <a:spcBef>
                <a:spcPts val="0"/>
              </a:spcBef>
              <a:spcAft>
                <a:spcPts val="0"/>
              </a:spcAft>
              <a:buClr>
                <a:schemeClr val="accent2"/>
              </a:buClr>
              <a:buSzPts val="2400"/>
              <a:buNone/>
              <a:defRPr sz="2400">
                <a:solidFill>
                  <a:schemeClr val="accent2"/>
                </a:solidFill>
              </a:defRPr>
            </a:lvl4pPr>
            <a:lvl5pPr lvl="4" algn="ctr" rtl="0">
              <a:spcBef>
                <a:spcPts val="0"/>
              </a:spcBef>
              <a:spcAft>
                <a:spcPts val="0"/>
              </a:spcAft>
              <a:buClr>
                <a:schemeClr val="accent2"/>
              </a:buClr>
              <a:buSzPts val="2400"/>
              <a:buNone/>
              <a:defRPr sz="2400">
                <a:solidFill>
                  <a:schemeClr val="accent2"/>
                </a:solidFill>
              </a:defRPr>
            </a:lvl5pPr>
            <a:lvl6pPr lvl="5" algn="ctr" rtl="0">
              <a:spcBef>
                <a:spcPts val="0"/>
              </a:spcBef>
              <a:spcAft>
                <a:spcPts val="0"/>
              </a:spcAft>
              <a:buClr>
                <a:schemeClr val="accent2"/>
              </a:buClr>
              <a:buSzPts val="2400"/>
              <a:buNone/>
              <a:defRPr sz="2400">
                <a:solidFill>
                  <a:schemeClr val="accent2"/>
                </a:solidFill>
              </a:defRPr>
            </a:lvl6pPr>
            <a:lvl7pPr lvl="6" algn="ctr" rtl="0">
              <a:spcBef>
                <a:spcPts val="0"/>
              </a:spcBef>
              <a:spcAft>
                <a:spcPts val="0"/>
              </a:spcAft>
              <a:buClr>
                <a:schemeClr val="accent2"/>
              </a:buClr>
              <a:buSzPts val="2400"/>
              <a:buNone/>
              <a:defRPr sz="2400">
                <a:solidFill>
                  <a:schemeClr val="accent2"/>
                </a:solidFill>
              </a:defRPr>
            </a:lvl7pPr>
            <a:lvl8pPr lvl="7" algn="ctr" rtl="0">
              <a:spcBef>
                <a:spcPts val="0"/>
              </a:spcBef>
              <a:spcAft>
                <a:spcPts val="0"/>
              </a:spcAft>
              <a:buClr>
                <a:schemeClr val="accent2"/>
              </a:buClr>
              <a:buSzPts val="2400"/>
              <a:buNone/>
              <a:defRPr sz="2400">
                <a:solidFill>
                  <a:schemeClr val="accent2"/>
                </a:solidFill>
              </a:defRPr>
            </a:lvl8pPr>
            <a:lvl9pPr lvl="8" algn="ctr" rtl="0">
              <a:spcBef>
                <a:spcPts val="0"/>
              </a:spcBef>
              <a:spcAft>
                <a:spcPts val="0"/>
              </a:spcAft>
              <a:buClr>
                <a:schemeClr val="accent2"/>
              </a:buClr>
              <a:buSzPts val="2400"/>
              <a:buNone/>
              <a:defRPr sz="2400">
                <a:solidFill>
                  <a:schemeClr val="accent2"/>
                </a:solidFill>
              </a:defRPr>
            </a:lvl9pPr>
          </a:lstStyle>
          <a:p>
            <a:endParaRPr/>
          </a:p>
        </p:txBody>
      </p:sp>
      <p:sp>
        <p:nvSpPr>
          <p:cNvPr id="69" name="Google Shape;69;p10"/>
          <p:cNvSpPr txBox="1">
            <a:spLocks noGrp="1"/>
          </p:cNvSpPr>
          <p:nvPr>
            <p:ph type="subTitle" idx="7"/>
          </p:nvPr>
        </p:nvSpPr>
        <p:spPr>
          <a:xfrm>
            <a:off x="6306131" y="3312188"/>
            <a:ext cx="1623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000">
                <a:solidFill>
                  <a:schemeClr val="accent2"/>
                </a:solidFill>
              </a:defRPr>
            </a:lvl1pPr>
            <a:lvl2pPr lvl="1" algn="ctr" rtl="0">
              <a:lnSpc>
                <a:spcPct val="100000"/>
              </a:lnSpc>
              <a:spcBef>
                <a:spcPts val="1600"/>
              </a:spcBef>
              <a:spcAft>
                <a:spcPts val="0"/>
              </a:spcAft>
              <a:buNone/>
              <a:defRPr sz="1000">
                <a:solidFill>
                  <a:schemeClr val="accent2"/>
                </a:solidFill>
              </a:defRPr>
            </a:lvl2pPr>
            <a:lvl3pPr lvl="2" algn="ctr" rtl="0">
              <a:lnSpc>
                <a:spcPct val="100000"/>
              </a:lnSpc>
              <a:spcBef>
                <a:spcPts val="1600"/>
              </a:spcBef>
              <a:spcAft>
                <a:spcPts val="0"/>
              </a:spcAft>
              <a:buNone/>
              <a:defRPr sz="1000">
                <a:solidFill>
                  <a:schemeClr val="accent2"/>
                </a:solidFill>
              </a:defRPr>
            </a:lvl3pPr>
            <a:lvl4pPr lvl="3" algn="ctr" rtl="0">
              <a:lnSpc>
                <a:spcPct val="100000"/>
              </a:lnSpc>
              <a:spcBef>
                <a:spcPts val="1600"/>
              </a:spcBef>
              <a:spcAft>
                <a:spcPts val="0"/>
              </a:spcAft>
              <a:buNone/>
              <a:defRPr sz="1000">
                <a:solidFill>
                  <a:schemeClr val="accent2"/>
                </a:solidFill>
              </a:defRPr>
            </a:lvl4pPr>
            <a:lvl5pPr lvl="4" algn="ctr" rtl="0">
              <a:lnSpc>
                <a:spcPct val="100000"/>
              </a:lnSpc>
              <a:spcBef>
                <a:spcPts val="1600"/>
              </a:spcBef>
              <a:spcAft>
                <a:spcPts val="0"/>
              </a:spcAft>
              <a:buNone/>
              <a:defRPr sz="1000">
                <a:solidFill>
                  <a:schemeClr val="accent2"/>
                </a:solidFill>
              </a:defRPr>
            </a:lvl5pPr>
            <a:lvl6pPr lvl="5" algn="ctr" rtl="0">
              <a:lnSpc>
                <a:spcPct val="100000"/>
              </a:lnSpc>
              <a:spcBef>
                <a:spcPts val="1600"/>
              </a:spcBef>
              <a:spcAft>
                <a:spcPts val="0"/>
              </a:spcAft>
              <a:buNone/>
              <a:defRPr sz="1000">
                <a:solidFill>
                  <a:schemeClr val="accent2"/>
                </a:solidFill>
              </a:defRPr>
            </a:lvl6pPr>
            <a:lvl7pPr lvl="6" algn="ctr" rtl="0">
              <a:lnSpc>
                <a:spcPct val="100000"/>
              </a:lnSpc>
              <a:spcBef>
                <a:spcPts val="1600"/>
              </a:spcBef>
              <a:spcAft>
                <a:spcPts val="0"/>
              </a:spcAft>
              <a:buNone/>
              <a:defRPr sz="1000">
                <a:solidFill>
                  <a:schemeClr val="accent2"/>
                </a:solidFill>
              </a:defRPr>
            </a:lvl7pPr>
            <a:lvl8pPr lvl="7" algn="ctr" rtl="0">
              <a:lnSpc>
                <a:spcPct val="100000"/>
              </a:lnSpc>
              <a:spcBef>
                <a:spcPts val="1600"/>
              </a:spcBef>
              <a:spcAft>
                <a:spcPts val="0"/>
              </a:spcAft>
              <a:buNone/>
              <a:defRPr sz="1000">
                <a:solidFill>
                  <a:schemeClr val="accent2"/>
                </a:solidFill>
              </a:defRPr>
            </a:lvl8pPr>
            <a:lvl9pPr lvl="8" algn="ctr" rtl="0">
              <a:lnSpc>
                <a:spcPct val="100000"/>
              </a:lnSpc>
              <a:spcBef>
                <a:spcPts val="1600"/>
              </a:spcBef>
              <a:spcAft>
                <a:spcPts val="1600"/>
              </a:spcAft>
              <a:buNone/>
              <a:defRPr sz="1000">
                <a:solidFill>
                  <a:schemeClr val="accent2"/>
                </a:solidFill>
              </a:defRPr>
            </a:lvl9pPr>
          </a:lstStyle>
          <a:p>
            <a:endParaRPr/>
          </a:p>
        </p:txBody>
      </p:sp>
      <p:sp>
        <p:nvSpPr>
          <p:cNvPr id="70" name="Google Shape;70;p10"/>
          <p:cNvSpPr txBox="1">
            <a:spLocks noGrp="1"/>
          </p:cNvSpPr>
          <p:nvPr>
            <p:ph type="title" idx="8"/>
          </p:nvPr>
        </p:nvSpPr>
        <p:spPr>
          <a:xfrm rot="-5400000">
            <a:off x="-2016425" y="2267175"/>
            <a:ext cx="5150100" cy="60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solidFill>
                  <a:schemeClr val="accent2"/>
                </a:solidFill>
              </a:defRPr>
            </a:lvl1pPr>
            <a:lvl2pPr lvl="1" algn="ctr" rtl="0">
              <a:spcBef>
                <a:spcPts val="0"/>
              </a:spcBef>
              <a:spcAft>
                <a:spcPts val="0"/>
              </a:spcAft>
              <a:buNone/>
              <a:defRPr sz="2400">
                <a:solidFill>
                  <a:schemeClr val="accent2"/>
                </a:solidFill>
                <a:latin typeface="Roboto Slab Light"/>
                <a:ea typeface="Roboto Slab Light"/>
                <a:cs typeface="Roboto Slab Light"/>
                <a:sym typeface="Roboto Slab Light"/>
              </a:defRPr>
            </a:lvl2pPr>
            <a:lvl3pPr lvl="2" algn="ctr" rtl="0">
              <a:spcBef>
                <a:spcPts val="0"/>
              </a:spcBef>
              <a:spcAft>
                <a:spcPts val="0"/>
              </a:spcAft>
              <a:buNone/>
              <a:defRPr sz="2400">
                <a:solidFill>
                  <a:schemeClr val="accent2"/>
                </a:solidFill>
                <a:latin typeface="Roboto Slab Light"/>
                <a:ea typeface="Roboto Slab Light"/>
                <a:cs typeface="Roboto Slab Light"/>
                <a:sym typeface="Roboto Slab Light"/>
              </a:defRPr>
            </a:lvl3pPr>
            <a:lvl4pPr lvl="3" algn="ctr" rtl="0">
              <a:spcBef>
                <a:spcPts val="0"/>
              </a:spcBef>
              <a:spcAft>
                <a:spcPts val="0"/>
              </a:spcAft>
              <a:buNone/>
              <a:defRPr sz="2400">
                <a:solidFill>
                  <a:schemeClr val="accent2"/>
                </a:solidFill>
                <a:latin typeface="Roboto Slab Light"/>
                <a:ea typeface="Roboto Slab Light"/>
                <a:cs typeface="Roboto Slab Light"/>
                <a:sym typeface="Roboto Slab Light"/>
              </a:defRPr>
            </a:lvl4pPr>
            <a:lvl5pPr lvl="4" algn="ctr" rtl="0">
              <a:spcBef>
                <a:spcPts val="0"/>
              </a:spcBef>
              <a:spcAft>
                <a:spcPts val="0"/>
              </a:spcAft>
              <a:buNone/>
              <a:defRPr sz="2400">
                <a:solidFill>
                  <a:schemeClr val="accent2"/>
                </a:solidFill>
                <a:latin typeface="Roboto Slab Light"/>
                <a:ea typeface="Roboto Slab Light"/>
                <a:cs typeface="Roboto Slab Light"/>
                <a:sym typeface="Roboto Slab Light"/>
              </a:defRPr>
            </a:lvl5pPr>
            <a:lvl6pPr lvl="5" algn="ctr" rtl="0">
              <a:spcBef>
                <a:spcPts val="0"/>
              </a:spcBef>
              <a:spcAft>
                <a:spcPts val="0"/>
              </a:spcAft>
              <a:buNone/>
              <a:defRPr sz="2400">
                <a:solidFill>
                  <a:schemeClr val="accent2"/>
                </a:solidFill>
                <a:latin typeface="Roboto Slab Light"/>
                <a:ea typeface="Roboto Slab Light"/>
                <a:cs typeface="Roboto Slab Light"/>
                <a:sym typeface="Roboto Slab Light"/>
              </a:defRPr>
            </a:lvl6pPr>
            <a:lvl7pPr lvl="6" algn="ctr" rtl="0">
              <a:spcBef>
                <a:spcPts val="0"/>
              </a:spcBef>
              <a:spcAft>
                <a:spcPts val="0"/>
              </a:spcAft>
              <a:buNone/>
              <a:defRPr sz="2400">
                <a:solidFill>
                  <a:schemeClr val="accent2"/>
                </a:solidFill>
                <a:latin typeface="Roboto Slab Light"/>
                <a:ea typeface="Roboto Slab Light"/>
                <a:cs typeface="Roboto Slab Light"/>
                <a:sym typeface="Roboto Slab Light"/>
              </a:defRPr>
            </a:lvl7pPr>
            <a:lvl8pPr lvl="7" algn="ctr" rtl="0">
              <a:spcBef>
                <a:spcPts val="0"/>
              </a:spcBef>
              <a:spcAft>
                <a:spcPts val="0"/>
              </a:spcAft>
              <a:buNone/>
              <a:defRPr sz="2400">
                <a:solidFill>
                  <a:schemeClr val="accent2"/>
                </a:solidFill>
                <a:latin typeface="Roboto Slab Light"/>
                <a:ea typeface="Roboto Slab Light"/>
                <a:cs typeface="Roboto Slab Light"/>
                <a:sym typeface="Roboto Slab Light"/>
              </a:defRPr>
            </a:lvl8pPr>
            <a:lvl9pPr lvl="8" algn="ctr" rtl="0">
              <a:spcBef>
                <a:spcPts val="0"/>
              </a:spcBef>
              <a:spcAft>
                <a:spcPts val="0"/>
              </a:spcAft>
              <a:buNone/>
              <a:defRPr sz="2400">
                <a:solidFill>
                  <a:schemeClr val="accent2"/>
                </a:solidFill>
                <a:latin typeface="Roboto Slab Light"/>
                <a:ea typeface="Roboto Slab Light"/>
                <a:cs typeface="Roboto Slab Light"/>
                <a:sym typeface="Roboto Slab Ligh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Jockey One"/>
              <a:buNone/>
              <a:defRPr sz="2800">
                <a:latin typeface="Jockey One"/>
                <a:ea typeface="Jockey One"/>
                <a:cs typeface="Jockey One"/>
                <a:sym typeface="Jockey One"/>
              </a:defRPr>
            </a:lvl1pPr>
            <a:lvl2pPr lvl="1">
              <a:spcBef>
                <a:spcPts val="0"/>
              </a:spcBef>
              <a:spcAft>
                <a:spcPts val="0"/>
              </a:spcAft>
              <a:buSzPts val="2800"/>
              <a:buFont typeface="Jockey One"/>
              <a:buNone/>
              <a:defRPr sz="2800">
                <a:latin typeface="Jockey One"/>
                <a:ea typeface="Jockey One"/>
                <a:cs typeface="Jockey One"/>
                <a:sym typeface="Jockey One"/>
              </a:defRPr>
            </a:lvl2pPr>
            <a:lvl3pPr lvl="2">
              <a:spcBef>
                <a:spcPts val="0"/>
              </a:spcBef>
              <a:spcAft>
                <a:spcPts val="0"/>
              </a:spcAft>
              <a:buSzPts val="2800"/>
              <a:buFont typeface="Jockey One"/>
              <a:buNone/>
              <a:defRPr sz="2800">
                <a:latin typeface="Jockey One"/>
                <a:ea typeface="Jockey One"/>
                <a:cs typeface="Jockey One"/>
                <a:sym typeface="Jockey One"/>
              </a:defRPr>
            </a:lvl3pPr>
            <a:lvl4pPr lvl="3">
              <a:spcBef>
                <a:spcPts val="0"/>
              </a:spcBef>
              <a:spcAft>
                <a:spcPts val="0"/>
              </a:spcAft>
              <a:buSzPts val="2800"/>
              <a:buFont typeface="Jockey One"/>
              <a:buNone/>
              <a:defRPr sz="2800">
                <a:latin typeface="Jockey One"/>
                <a:ea typeface="Jockey One"/>
                <a:cs typeface="Jockey One"/>
                <a:sym typeface="Jockey One"/>
              </a:defRPr>
            </a:lvl4pPr>
            <a:lvl5pPr lvl="4">
              <a:spcBef>
                <a:spcPts val="0"/>
              </a:spcBef>
              <a:spcAft>
                <a:spcPts val="0"/>
              </a:spcAft>
              <a:buSzPts val="2800"/>
              <a:buFont typeface="Jockey One"/>
              <a:buNone/>
              <a:defRPr sz="2800">
                <a:latin typeface="Jockey One"/>
                <a:ea typeface="Jockey One"/>
                <a:cs typeface="Jockey One"/>
                <a:sym typeface="Jockey One"/>
              </a:defRPr>
            </a:lvl5pPr>
            <a:lvl6pPr lvl="5">
              <a:spcBef>
                <a:spcPts val="0"/>
              </a:spcBef>
              <a:spcAft>
                <a:spcPts val="0"/>
              </a:spcAft>
              <a:buSzPts val="2800"/>
              <a:buFont typeface="Jockey One"/>
              <a:buNone/>
              <a:defRPr sz="2800">
                <a:latin typeface="Jockey One"/>
                <a:ea typeface="Jockey One"/>
                <a:cs typeface="Jockey One"/>
                <a:sym typeface="Jockey One"/>
              </a:defRPr>
            </a:lvl6pPr>
            <a:lvl7pPr lvl="6">
              <a:spcBef>
                <a:spcPts val="0"/>
              </a:spcBef>
              <a:spcAft>
                <a:spcPts val="0"/>
              </a:spcAft>
              <a:buSzPts val="2800"/>
              <a:buFont typeface="Jockey One"/>
              <a:buNone/>
              <a:defRPr sz="2800">
                <a:latin typeface="Jockey One"/>
                <a:ea typeface="Jockey One"/>
                <a:cs typeface="Jockey One"/>
                <a:sym typeface="Jockey One"/>
              </a:defRPr>
            </a:lvl7pPr>
            <a:lvl8pPr lvl="7">
              <a:spcBef>
                <a:spcPts val="0"/>
              </a:spcBef>
              <a:spcAft>
                <a:spcPts val="0"/>
              </a:spcAft>
              <a:buSzPts val="2800"/>
              <a:buFont typeface="Jockey One"/>
              <a:buNone/>
              <a:defRPr sz="2800">
                <a:latin typeface="Jockey One"/>
                <a:ea typeface="Jockey One"/>
                <a:cs typeface="Jockey One"/>
                <a:sym typeface="Jockey One"/>
              </a:defRPr>
            </a:lvl8pPr>
            <a:lvl9pPr lvl="8">
              <a:spcBef>
                <a:spcPts val="0"/>
              </a:spcBef>
              <a:spcAft>
                <a:spcPts val="0"/>
              </a:spcAft>
              <a:buSzPts val="2800"/>
              <a:buFont typeface="Jockey One"/>
              <a:buNone/>
              <a:defRPr sz="2800">
                <a:latin typeface="Jockey One"/>
                <a:ea typeface="Jockey One"/>
                <a:cs typeface="Jockey One"/>
                <a:sym typeface="Jockey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Hind Vadodara Light"/>
              <a:buChar char="●"/>
              <a:defRPr sz="1200">
                <a:latin typeface="Hind Vadodara Light"/>
                <a:ea typeface="Hind Vadodara Light"/>
                <a:cs typeface="Hind Vadodara Light"/>
                <a:sym typeface="Hind Vadodara Light"/>
              </a:defRPr>
            </a:lvl1pPr>
            <a:lvl2pPr marL="914400" lvl="1"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2pPr>
            <a:lvl3pPr marL="1371600" lvl="2"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3pPr>
            <a:lvl4pPr marL="1828800" lvl="3"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4pPr>
            <a:lvl5pPr marL="2286000" lvl="4"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5pPr>
            <a:lvl6pPr marL="2743200" lvl="5"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6pPr>
            <a:lvl7pPr marL="3200400" lvl="6"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7pPr>
            <a:lvl8pPr marL="3657600" lvl="7" indent="-304800">
              <a:lnSpc>
                <a:spcPct val="115000"/>
              </a:lnSpc>
              <a:spcBef>
                <a:spcPts val="1600"/>
              </a:spcBef>
              <a:spcAft>
                <a:spcPts val="0"/>
              </a:spcAft>
              <a:buSzPts val="1200"/>
              <a:buFont typeface="Hind Vadodara Light"/>
              <a:buChar char="○"/>
              <a:defRPr sz="1200">
                <a:latin typeface="Hind Vadodara Light"/>
                <a:ea typeface="Hind Vadodara Light"/>
                <a:cs typeface="Hind Vadodara Light"/>
                <a:sym typeface="Hind Vadodara Light"/>
              </a:defRPr>
            </a:lvl8pPr>
            <a:lvl9pPr marL="4114800" lvl="8" indent="-304800">
              <a:lnSpc>
                <a:spcPct val="115000"/>
              </a:lnSpc>
              <a:spcBef>
                <a:spcPts val="1600"/>
              </a:spcBef>
              <a:spcAft>
                <a:spcPts val="1600"/>
              </a:spcAft>
              <a:buSzPts val="1200"/>
              <a:buFont typeface="Hind Vadodara Light"/>
              <a:buChar char="■"/>
              <a:defRPr sz="1200">
                <a:latin typeface="Hind Vadodara Light"/>
                <a:ea typeface="Hind Vadodara Light"/>
                <a:cs typeface="Hind Vadodara Light"/>
                <a:sym typeface="Hind Vadodar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3"/>
          <p:cNvSpPr/>
          <p:nvPr/>
        </p:nvSpPr>
        <p:spPr>
          <a:xfrm>
            <a:off x="4270075" y="3263200"/>
            <a:ext cx="4900875" cy="1904550"/>
          </a:xfrm>
          <a:custGeom>
            <a:avLst/>
            <a:gdLst/>
            <a:ahLst/>
            <a:cxnLst/>
            <a:rect l="l" t="t" r="r" b="b"/>
            <a:pathLst>
              <a:path w="196035" h="76182" extrusionOk="0">
                <a:moveTo>
                  <a:pt x="0" y="75697"/>
                </a:moveTo>
                <a:lnTo>
                  <a:pt x="196035" y="0"/>
                </a:lnTo>
                <a:lnTo>
                  <a:pt x="196035" y="75697"/>
                </a:lnTo>
                <a:lnTo>
                  <a:pt x="0" y="76182"/>
                </a:lnTo>
              </a:path>
            </a:pathLst>
          </a:custGeom>
          <a:solidFill>
            <a:schemeClr val="accent1"/>
          </a:solidFill>
          <a:ln>
            <a:noFill/>
          </a:ln>
        </p:spPr>
      </p:sp>
      <p:pic>
        <p:nvPicPr>
          <p:cNvPr id="111" name="Google Shape;111;p23"/>
          <p:cNvPicPr preferRelativeResize="0"/>
          <p:nvPr/>
        </p:nvPicPr>
        <p:blipFill rotWithShape="1">
          <a:blip r:embed="rId3">
            <a:alphaModFix/>
          </a:blip>
          <a:srcRect l="6014" r="28613"/>
          <a:stretch/>
        </p:blipFill>
        <p:spPr>
          <a:xfrm>
            <a:off x="3193102" y="0"/>
            <a:ext cx="5977848" cy="5143500"/>
          </a:xfrm>
          <a:prstGeom prst="rect">
            <a:avLst/>
          </a:prstGeom>
          <a:noFill/>
          <a:ln>
            <a:noFill/>
          </a:ln>
        </p:spPr>
      </p:pic>
      <p:sp>
        <p:nvSpPr>
          <p:cNvPr id="112" name="Google Shape;112;p23"/>
          <p:cNvSpPr txBox="1">
            <a:spLocks noGrp="1"/>
          </p:cNvSpPr>
          <p:nvPr>
            <p:ph type="ctrTitle"/>
          </p:nvPr>
        </p:nvSpPr>
        <p:spPr>
          <a:xfrm>
            <a:off x="84020" y="2492050"/>
            <a:ext cx="5332532" cy="2675700"/>
          </a:xfrm>
          <a:prstGeom prst="rect">
            <a:avLst/>
          </a:prstGeom>
        </p:spPr>
        <p:txBody>
          <a:bodyPr spcFirstLastPara="1" wrap="square" lIns="91425" tIns="91425" rIns="91425" bIns="91425" anchor="b" anchorCtr="0">
            <a:noAutofit/>
          </a:bodyPr>
          <a:lstStyle/>
          <a:p>
            <a:r>
              <a:rPr lang="en-US" sz="4000" b="1" dirty="0" smtClean="0">
                <a:latin typeface="+mj-lt"/>
              </a:rPr>
              <a:t>QUÁ TRÌNH XÂY DỰNG NHÀ NƯỚC VÀ PHÁT HUY NỀN   DÂN CHỦ CỦA NƯỚC TA TỪ 1945-NAY</a:t>
            </a:r>
            <a:r>
              <a:rPr lang="en-US" sz="4000" dirty="0" smtClean="0">
                <a:latin typeface="+mj-lt"/>
              </a:rPr>
              <a:t/>
            </a:r>
            <a:br>
              <a:rPr lang="en-US" sz="4000" dirty="0" smtClean="0">
                <a:latin typeface="+mj-lt"/>
              </a:rPr>
            </a:br>
            <a:endParaRPr sz="4000" dirty="0">
              <a:latin typeface="+mj-lt"/>
            </a:endParaRPr>
          </a:p>
        </p:txBody>
      </p:sp>
      <p:sp>
        <p:nvSpPr>
          <p:cNvPr id="113" name="Google Shape;113;p23"/>
          <p:cNvSpPr txBox="1">
            <a:spLocks noGrp="1"/>
          </p:cNvSpPr>
          <p:nvPr>
            <p:ph type="subTitle" idx="1"/>
          </p:nvPr>
        </p:nvSpPr>
        <p:spPr>
          <a:xfrm>
            <a:off x="3166152" y="4090443"/>
            <a:ext cx="5541300"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b="1" dirty="0" smtClean="0">
                <a:solidFill>
                  <a:srgbClr val="C9403B"/>
                </a:solidFill>
                <a:latin typeface="+mj-lt"/>
              </a:rPr>
              <a:t>Nhóm6 _Lớp 20KH1</a:t>
            </a:r>
          </a:p>
        </p:txBody>
      </p:sp>
      <p:sp>
        <p:nvSpPr>
          <p:cNvPr id="7" name="Google Shape;113;p23"/>
          <p:cNvSpPr txBox="1">
            <a:spLocks/>
          </p:cNvSpPr>
          <p:nvPr/>
        </p:nvSpPr>
        <p:spPr>
          <a:xfrm>
            <a:off x="3139202" y="4328072"/>
            <a:ext cx="5541300"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1pPr>
            <a:lvl2pPr marL="914400" marR="0" lvl="1"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2pPr>
            <a:lvl3pPr marL="1371600" marR="0" lvl="2"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3pPr>
            <a:lvl4pPr marL="1828800" marR="0" lvl="3"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4pPr>
            <a:lvl5pPr marL="2286000" marR="0" lvl="4"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5pPr>
            <a:lvl6pPr marL="2743200" marR="0" lvl="5"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6pPr>
            <a:lvl7pPr marL="3200400" marR="0" lvl="6"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7pPr>
            <a:lvl8pPr marL="3657600" marR="0" lvl="7"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8pPr>
            <a:lvl9pPr marL="4114800" marR="0" lvl="8" indent="-304800" algn="l" rtl="0">
              <a:lnSpc>
                <a:spcPct val="100000"/>
              </a:lnSpc>
              <a:spcBef>
                <a:spcPts val="1600"/>
              </a:spcBef>
              <a:spcAft>
                <a:spcPts val="160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9pPr>
          </a:lstStyle>
          <a:p>
            <a:pPr marL="0" indent="0">
              <a:spcAft>
                <a:spcPts val="1600"/>
              </a:spcAft>
            </a:pPr>
            <a:r>
              <a:rPr lang="vi-VN" sz="1400" b="1" dirty="0" smtClean="0">
                <a:solidFill>
                  <a:srgbClr val="C9403B"/>
                </a:solidFill>
                <a:latin typeface="+mj-lt"/>
              </a:rPr>
              <a:t>CHỦ NGHĨA XÃ HỘI</a:t>
            </a:r>
            <a:endParaRPr lang="vi-VN" sz="1400" b="1" dirty="0">
              <a:solidFill>
                <a:srgbClr val="C9403B"/>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heel(1)">
                                      <p:cBhvr>
                                        <p:cTn id="7" dur="2000"/>
                                        <p:tgtEl>
                                          <p:spTgt spid="111"/>
                                        </p:tgtEl>
                                      </p:cBhvr>
                                    </p:animEffect>
                                  </p:childTnLst>
                                </p:cTn>
                              </p:par>
                              <p:par>
                                <p:cTn id="8" presetID="14" presetClass="entr" presetSubtype="10" fill="hold"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randombar(horizontal)">
                                      <p:cBhvr>
                                        <p:cTn id="10" dur="500"/>
                                        <p:tgtEl>
                                          <p:spTgt spid="1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500"/>
                                        <p:tgtEl>
                                          <p:spTgt spid="1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3">
                                            <p:txEl>
                                              <p:pRg st="0" end="0"/>
                                            </p:txEl>
                                          </p:spTgt>
                                        </p:tgtEl>
                                        <p:attrNameLst>
                                          <p:attrName>style.visibility</p:attrName>
                                        </p:attrNameLst>
                                      </p:cBhvr>
                                      <p:to>
                                        <p:strVal val="visible"/>
                                      </p:to>
                                    </p:set>
                                    <p:animEffect transition="in" filter="randombar(horizontal)">
                                      <p:cBhvr>
                                        <p:cTn id="16" dur="500"/>
                                        <p:tgtEl>
                                          <p:spTgt spid="113">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uiExpand="1" build="p"/>
      <p:bldP spid="7"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2" name="Rectangle 1"/>
          <p:cNvSpPr/>
          <p:nvPr/>
        </p:nvSpPr>
        <p:spPr>
          <a:xfrm>
            <a:off x="1493420" y="135112"/>
            <a:ext cx="1954381" cy="933589"/>
          </a:xfrm>
          <a:prstGeom prst="rect">
            <a:avLst/>
          </a:prstGeom>
        </p:spPr>
        <p:txBody>
          <a:bodyPr wrap="none">
            <a:spAutoFit/>
          </a:bodyPr>
          <a:lstStyle/>
          <a:p>
            <a:pPr marL="285750" indent="-285750" algn="just">
              <a:lnSpc>
                <a:spcPct val="150000"/>
              </a:lnSpc>
              <a:spcAft>
                <a:spcPts val="800"/>
              </a:spcAft>
              <a:buFont typeface="Wingdings" panose="05000000000000000000" pitchFamily="2" charset="2"/>
              <a:buChar char="Ø"/>
            </a:pPr>
            <a:r>
              <a:rPr lang="en-US" sz="1800" b="1" u="sng" dirty="0" smtClean="0">
                <a:solidFill>
                  <a:srgbClr val="C9403B"/>
                </a:solidFill>
                <a:latin typeface="Times New Roman" panose="02020603050405020304" pitchFamily="18" charset="0"/>
                <a:ea typeface="Times New Roman" panose="02020603050405020304" pitchFamily="18" charset="0"/>
                <a:cs typeface="Times New Roman" panose="02020603050405020304" pitchFamily="18" charset="0"/>
              </a:rPr>
              <a:t>1.2.2 </a:t>
            </a:r>
            <a:r>
              <a:rPr lang="en-US" sz="1800" b="1" u="sng" dirty="0">
                <a:solidFill>
                  <a:srgbClr val="C9403B"/>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1800" b="1" u="sng" dirty="0" smtClean="0">
                <a:solidFill>
                  <a:srgbClr val="C9403B"/>
                </a:solidFill>
                <a:latin typeface="Times New Roman" panose="02020603050405020304" pitchFamily="18" charset="0"/>
                <a:ea typeface="Times New Roman" panose="02020603050405020304" pitchFamily="18" charset="0"/>
                <a:cs typeface="Times New Roman" panose="02020603050405020304" pitchFamily="18" charset="0"/>
              </a:rPr>
              <a:t>ân chủ :</a:t>
            </a:r>
          </a:p>
          <a:p>
            <a:pPr algn="just">
              <a:lnSpc>
                <a:spcPct val="150000"/>
              </a:lnSpc>
              <a:spcAft>
                <a:spcPts val="800"/>
              </a:spcAft>
            </a:pP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1493420" y="707478"/>
            <a:ext cx="4890545" cy="4247317"/>
          </a:xfrm>
          <a:prstGeom prst="rect">
            <a:avLst/>
          </a:prstGeom>
        </p:spPr>
        <p:txBody>
          <a:bodyPr wrap="square">
            <a:spAutoFit/>
          </a:bodyPr>
          <a:lstStyle/>
          <a:p>
            <a:pPr marL="285750" indent="-285750">
              <a:buFont typeface="Wingdings" panose="05000000000000000000" pitchFamily="2" charset="2"/>
              <a:buChar char="v"/>
            </a:pPr>
            <a:r>
              <a:rPr lang="en-US" sz="1600" b="1" u="sng" dirty="0" smtClean="0">
                <a:latin typeface="Times New Roman" panose="02020603050405020304" pitchFamily="18" charset="0"/>
                <a:ea typeface="Times New Roman" panose="02020603050405020304" pitchFamily="18" charset="0"/>
              </a:rPr>
              <a:t>a. Khái niệm</a:t>
            </a:r>
          </a:p>
          <a:p>
            <a:pPr marL="285750" indent="-285750">
              <a:buFont typeface="Wingdings" panose="05000000000000000000" pitchFamily="2" charset="2"/>
              <a:buChar char="v"/>
            </a:pPr>
            <a:endParaRPr lang="en-US" sz="1600" b="1" u="sng" dirty="0" smtClean="0">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v"/>
            </a:pPr>
            <a:r>
              <a:rPr lang="en-US" dirty="0" smtClean="0"/>
              <a:t>Quan </a:t>
            </a:r>
            <a:r>
              <a:rPr lang="en-US" dirty="0"/>
              <a:t>điểm của chủ nghĩa Mác-Lênin về dân chủ: </a:t>
            </a:r>
            <a:endParaRPr lang="en-US" dirty="0" smtClean="0"/>
          </a:p>
          <a:p>
            <a:pPr marL="285750" indent="-285750">
              <a:buFont typeface="Wingdings" panose="05000000000000000000" pitchFamily="2" charset="2"/>
              <a:buChar char="v"/>
            </a:pPr>
            <a:r>
              <a:rPr lang="en-US" dirty="0" smtClean="0"/>
              <a:t>Thứ </a:t>
            </a:r>
            <a:r>
              <a:rPr lang="en-US" dirty="0"/>
              <a:t>nhất, về phương diện quyền lực, dân chủ là quyền lực thuộc về nhân dân,  nhân dân là chủ của nhà </a:t>
            </a:r>
            <a:r>
              <a:rPr lang="en-US" dirty="0" smtClean="0"/>
              <a:t>nước.</a:t>
            </a:r>
          </a:p>
          <a:p>
            <a:pPr marL="285750" indent="-285750">
              <a:buFont typeface="Wingdings" panose="05000000000000000000" pitchFamily="2" charset="2"/>
              <a:buChar char="v"/>
            </a:pPr>
            <a:r>
              <a:rPr lang="en-US" dirty="0" smtClean="0"/>
              <a:t>Thứ </a:t>
            </a:r>
            <a:r>
              <a:rPr lang="en-US" dirty="0"/>
              <a:t>hai, về phương diện chế độ xã hội và trong lĩnh vực chính trị, dân chủ là một hình thức hay hình thái nhà nước, là chính thể dân chủ hay chế độ dân </a:t>
            </a:r>
            <a:r>
              <a:rPr lang="en-US" dirty="0" smtClean="0"/>
              <a:t>chủ.</a:t>
            </a:r>
          </a:p>
          <a:p>
            <a:pPr marL="285750" indent="-285750">
              <a:buFont typeface="Wingdings" panose="05000000000000000000" pitchFamily="2" charset="2"/>
              <a:buChar char="v"/>
            </a:pPr>
            <a:r>
              <a:rPr lang="en-US" dirty="0" smtClean="0"/>
              <a:t>Thứ </a:t>
            </a:r>
            <a:r>
              <a:rPr lang="en-US" dirty="0"/>
              <a:t>ba phương diện tổ chức và quản lý xã hội, dân chủ là một nguyên tắc - nguyên tắc dân chủ</a:t>
            </a:r>
            <a:r>
              <a:rPr lang="en-US" dirty="0" smtClean="0"/>
              <a:t>.</a:t>
            </a:r>
          </a:p>
          <a:p>
            <a:pPr marL="285750" indent="-285750">
              <a:buFont typeface="Wingdings" panose="05000000000000000000" pitchFamily="2" charset="2"/>
              <a:buChar char="v"/>
            </a:pPr>
            <a:r>
              <a:rPr lang="en-US" dirty="0" smtClean="0"/>
              <a:t>Tư </a:t>
            </a:r>
            <a:r>
              <a:rPr lang="en-US" dirty="0"/>
              <a:t>tưởng Hồ Chí Minh về dân </a:t>
            </a:r>
            <a:r>
              <a:rPr lang="en-US" dirty="0" smtClean="0"/>
              <a:t>chủ</a:t>
            </a:r>
          </a:p>
          <a:p>
            <a:pPr marL="285750" indent="-285750">
              <a:buFont typeface="Wingdings" panose="05000000000000000000" pitchFamily="2" charset="2"/>
              <a:buChar char="v"/>
            </a:pPr>
            <a:r>
              <a:rPr lang="en-US" dirty="0" smtClean="0"/>
              <a:t>Chế </a:t>
            </a:r>
            <a:r>
              <a:rPr lang="en-US" dirty="0"/>
              <a:t>độ ta là chế độ dân chủ, tức là nhân dân là người chủ, mà Chính phủ là người đầy tớ trung thành của nhân dân. Dân chủ là một giá trị xã hội phản ánh những quyền cơ bản của con người; là một phạm trù chính trị gắn với các hình thức tổ chức nhà nước của giai cấp cầm quyền; là một phạm trù lịch sử gắn với quá trình ra đời, phát triển của lịch sử xã hội nhân </a:t>
            </a:r>
            <a:r>
              <a:rPr lang="en-US" dirty="0" smtClean="0"/>
              <a:t>loại</a:t>
            </a:r>
          </a:p>
          <a:p>
            <a:r>
              <a:rPr lang="en-US" b="1" dirty="0" smtClean="0">
                <a:latin typeface="Times New Roman" panose="02020603050405020304" pitchFamily="18" charset="0"/>
                <a:ea typeface="Times New Roman" panose="02020603050405020304" pitchFamily="18" charset="0"/>
              </a:rPr>
              <a:t> </a:t>
            </a:r>
            <a:endParaRPr lang="en-US" dirty="0"/>
          </a:p>
        </p:txBody>
      </p:sp>
      <p:sp>
        <p:nvSpPr>
          <p:cNvPr id="5"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pic>
        <p:nvPicPr>
          <p:cNvPr id="3074" name="Picture 2" descr="https://accgroup.vn/wp-content/uploads/2022/09/dan-chu-la-gi-khai-niem-ve-dan-chu-357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219" y="135112"/>
            <a:ext cx="2281377" cy="1491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4.bp.blogspot.com/-99VKmJn2SPQ/WfkmjCHRRlI/AAAAAAAAASg/eiNSPGpAQw4Z_49Wmm-PcjCchIhjrWykwCLcBGAs/s16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472" y="1709399"/>
            <a:ext cx="2309123" cy="16481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tuyengiao.vn/uploads/2018/images/post/files/hu%E1%BA%BE/1_2790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4219" y="3433952"/>
            <a:ext cx="2281376" cy="15193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par>
                                <p:cTn id="14" presetID="10" presetClass="entr" presetSubtype="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fade">
                                      <p:cBhvr>
                                        <p:cTn id="16" dur="500"/>
                                        <p:tgtEl>
                                          <p:spTgt spid="3076"/>
                                        </p:tgtEl>
                                      </p:cBhvr>
                                    </p:animEffect>
                                  </p:childTnLst>
                                </p:cTn>
                              </p:par>
                              <p:par>
                                <p:cTn id="17" presetID="10" presetClass="entr" presetSubtype="0"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9" name="Google Shape;1346;p54"/>
          <p:cNvGrpSpPr/>
          <p:nvPr/>
        </p:nvGrpSpPr>
        <p:grpSpPr>
          <a:xfrm>
            <a:off x="3703960" y="1269893"/>
            <a:ext cx="2266594" cy="2136482"/>
            <a:chOff x="3640013" y="2249488"/>
            <a:chExt cx="1863975" cy="1756975"/>
          </a:xfrm>
        </p:grpSpPr>
        <p:sp>
          <p:nvSpPr>
            <p:cNvPr id="10" name="Google Shape;1347;p54"/>
            <p:cNvSpPr/>
            <p:nvPr/>
          </p:nvSpPr>
          <p:spPr>
            <a:xfrm>
              <a:off x="4572488" y="2920113"/>
              <a:ext cx="931500" cy="290325"/>
            </a:xfrm>
            <a:custGeom>
              <a:avLst/>
              <a:gdLst/>
              <a:ahLst/>
              <a:cxnLst/>
              <a:rect l="l" t="t" r="r" b="b"/>
              <a:pathLst>
                <a:path w="37260" h="11613" extrusionOk="0">
                  <a:moveTo>
                    <a:pt x="37260" y="0"/>
                  </a:moveTo>
                  <a:lnTo>
                    <a:pt x="8571" y="326"/>
                  </a:lnTo>
                  <a:lnTo>
                    <a:pt x="1" y="11612"/>
                  </a:lnTo>
                  <a:lnTo>
                    <a:pt x="3726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48;p54"/>
            <p:cNvSpPr/>
            <p:nvPr/>
          </p:nvSpPr>
          <p:spPr>
            <a:xfrm>
              <a:off x="4572488" y="2920888"/>
              <a:ext cx="929875" cy="405375"/>
            </a:xfrm>
            <a:custGeom>
              <a:avLst/>
              <a:gdLst/>
              <a:ahLst/>
              <a:cxnLst/>
              <a:rect l="l" t="t" r="r" b="b"/>
              <a:pathLst>
                <a:path w="37195" h="16215" extrusionOk="0">
                  <a:moveTo>
                    <a:pt x="37195" y="0"/>
                  </a:moveTo>
                  <a:lnTo>
                    <a:pt x="1" y="11581"/>
                  </a:lnTo>
                  <a:lnTo>
                    <a:pt x="13525" y="16215"/>
                  </a:lnTo>
                  <a:lnTo>
                    <a:pt x="37195" y="0"/>
                  </a:lnTo>
                  <a:close/>
                </a:path>
              </a:pathLst>
            </a:cu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49;p54"/>
            <p:cNvSpPr/>
            <p:nvPr/>
          </p:nvSpPr>
          <p:spPr>
            <a:xfrm>
              <a:off x="4357213" y="2249488"/>
              <a:ext cx="215300" cy="960950"/>
            </a:xfrm>
            <a:custGeom>
              <a:avLst/>
              <a:gdLst/>
              <a:ahLst/>
              <a:cxnLst/>
              <a:rect l="l" t="t" r="r" b="b"/>
              <a:pathLst>
                <a:path w="8612" h="38438" extrusionOk="0">
                  <a:moveTo>
                    <a:pt x="8448" y="1"/>
                  </a:moveTo>
                  <a:lnTo>
                    <a:pt x="1" y="27151"/>
                  </a:lnTo>
                  <a:lnTo>
                    <a:pt x="8612" y="38437"/>
                  </a:lnTo>
                  <a:lnTo>
                    <a:pt x="8448"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50;p54"/>
            <p:cNvSpPr/>
            <p:nvPr/>
          </p:nvSpPr>
          <p:spPr>
            <a:xfrm>
              <a:off x="4568638" y="2251288"/>
              <a:ext cx="218150" cy="959150"/>
            </a:xfrm>
            <a:custGeom>
              <a:avLst/>
              <a:gdLst/>
              <a:ahLst/>
              <a:cxnLst/>
              <a:rect l="l" t="t" r="r" b="b"/>
              <a:pathLst>
                <a:path w="8726" h="38366" extrusionOk="0">
                  <a:moveTo>
                    <a:pt x="1" y="0"/>
                  </a:moveTo>
                  <a:lnTo>
                    <a:pt x="155" y="38365"/>
                  </a:lnTo>
                  <a:lnTo>
                    <a:pt x="8725" y="27079"/>
                  </a:lnTo>
                  <a:lnTo>
                    <a:pt x="1" y="0"/>
                  </a:lnTo>
                  <a:close/>
                </a:path>
              </a:pathLst>
            </a:cu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51;p54"/>
            <p:cNvSpPr/>
            <p:nvPr/>
          </p:nvSpPr>
          <p:spPr>
            <a:xfrm>
              <a:off x="4572488" y="3210413"/>
              <a:ext cx="570050" cy="796050"/>
            </a:xfrm>
            <a:custGeom>
              <a:avLst/>
              <a:gdLst/>
              <a:ahLst/>
              <a:cxnLst/>
              <a:rect l="l" t="t" r="r" b="b"/>
              <a:pathLst>
                <a:path w="22802" h="31842" extrusionOk="0">
                  <a:moveTo>
                    <a:pt x="1" y="0"/>
                  </a:moveTo>
                  <a:lnTo>
                    <a:pt x="22802" y="31842"/>
                  </a:lnTo>
                  <a:lnTo>
                    <a:pt x="22802" y="31842"/>
                  </a:lnTo>
                  <a:lnTo>
                    <a:pt x="13525" y="4634"/>
                  </a:lnTo>
                  <a:lnTo>
                    <a:pt x="1"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52;p54"/>
            <p:cNvSpPr/>
            <p:nvPr/>
          </p:nvSpPr>
          <p:spPr>
            <a:xfrm>
              <a:off x="4572438" y="3210413"/>
              <a:ext cx="568900" cy="794700"/>
            </a:xfrm>
            <a:custGeom>
              <a:avLst/>
              <a:gdLst/>
              <a:ahLst/>
              <a:cxnLst/>
              <a:rect l="l" t="t" r="r" b="b"/>
              <a:pathLst>
                <a:path w="22756" h="31788" extrusionOk="0">
                  <a:moveTo>
                    <a:pt x="3" y="0"/>
                  </a:moveTo>
                  <a:lnTo>
                    <a:pt x="1" y="14311"/>
                  </a:lnTo>
                  <a:lnTo>
                    <a:pt x="22755" y="31788"/>
                  </a:lnTo>
                  <a:lnTo>
                    <a:pt x="3" y="0"/>
                  </a:lnTo>
                  <a:close/>
                </a:path>
              </a:pathLst>
            </a:cu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53;p54"/>
            <p:cNvSpPr/>
            <p:nvPr/>
          </p:nvSpPr>
          <p:spPr>
            <a:xfrm>
              <a:off x="3640013" y="2920113"/>
              <a:ext cx="932500" cy="290325"/>
            </a:xfrm>
            <a:custGeom>
              <a:avLst/>
              <a:gdLst/>
              <a:ahLst/>
              <a:cxnLst/>
              <a:rect l="l" t="t" r="r" b="b"/>
              <a:pathLst>
                <a:path w="37300" h="11613" extrusionOk="0">
                  <a:moveTo>
                    <a:pt x="0" y="0"/>
                  </a:moveTo>
                  <a:lnTo>
                    <a:pt x="37300" y="11612"/>
                  </a:lnTo>
                  <a:lnTo>
                    <a:pt x="37300" y="11612"/>
                  </a:lnTo>
                  <a:lnTo>
                    <a:pt x="28689" y="326"/>
                  </a:lnTo>
                  <a:lnTo>
                    <a:pt x="0" y="0"/>
                  </a:lnTo>
                  <a:close/>
                </a:path>
              </a:pathLst>
            </a:cu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54;p54"/>
            <p:cNvSpPr/>
            <p:nvPr/>
          </p:nvSpPr>
          <p:spPr>
            <a:xfrm>
              <a:off x="3641663" y="2920888"/>
              <a:ext cx="930850" cy="405375"/>
            </a:xfrm>
            <a:custGeom>
              <a:avLst/>
              <a:gdLst/>
              <a:ahLst/>
              <a:cxnLst/>
              <a:rect l="l" t="t" r="r" b="b"/>
              <a:pathLst>
                <a:path w="37234" h="16215" extrusionOk="0">
                  <a:moveTo>
                    <a:pt x="0" y="0"/>
                  </a:moveTo>
                  <a:lnTo>
                    <a:pt x="23669" y="16215"/>
                  </a:lnTo>
                  <a:lnTo>
                    <a:pt x="37234" y="11581"/>
                  </a:lnTo>
                  <a:lnTo>
                    <a:pt x="0"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55;p54"/>
            <p:cNvSpPr/>
            <p:nvPr/>
          </p:nvSpPr>
          <p:spPr>
            <a:xfrm>
              <a:off x="4001463" y="3211663"/>
              <a:ext cx="568750" cy="794800"/>
            </a:xfrm>
            <a:custGeom>
              <a:avLst/>
              <a:gdLst/>
              <a:ahLst/>
              <a:cxnLst/>
              <a:rect l="l" t="t" r="r" b="b"/>
              <a:pathLst>
                <a:path w="22750" h="31792" extrusionOk="0">
                  <a:moveTo>
                    <a:pt x="22749" y="1"/>
                  </a:moveTo>
                  <a:lnTo>
                    <a:pt x="9277" y="4584"/>
                  </a:lnTo>
                  <a:lnTo>
                    <a:pt x="0" y="31792"/>
                  </a:lnTo>
                  <a:lnTo>
                    <a:pt x="0" y="31792"/>
                  </a:lnTo>
                  <a:lnTo>
                    <a:pt x="22749" y="1"/>
                  </a:lnTo>
                  <a:close/>
                </a:path>
              </a:pathLst>
            </a:custGeom>
            <a:solidFill>
              <a:schemeClr val="accent4"/>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56;p54"/>
            <p:cNvSpPr/>
            <p:nvPr/>
          </p:nvSpPr>
          <p:spPr>
            <a:xfrm>
              <a:off x="4002688" y="3210413"/>
              <a:ext cx="568875" cy="794700"/>
            </a:xfrm>
            <a:custGeom>
              <a:avLst/>
              <a:gdLst/>
              <a:ahLst/>
              <a:cxnLst/>
              <a:rect l="l" t="t" r="r" b="b"/>
              <a:pathLst>
                <a:path w="22755" h="31788" extrusionOk="0">
                  <a:moveTo>
                    <a:pt x="22753" y="0"/>
                  </a:moveTo>
                  <a:lnTo>
                    <a:pt x="1" y="31788"/>
                  </a:lnTo>
                  <a:lnTo>
                    <a:pt x="22754" y="14311"/>
                  </a:lnTo>
                  <a:lnTo>
                    <a:pt x="22753" y="0"/>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714;p36"/>
          <p:cNvGrpSpPr/>
          <p:nvPr/>
        </p:nvGrpSpPr>
        <p:grpSpPr>
          <a:xfrm>
            <a:off x="7298164" y="2736708"/>
            <a:ext cx="1740626" cy="2180382"/>
            <a:chOff x="3929814" y="2329610"/>
            <a:chExt cx="1740626" cy="2180382"/>
          </a:xfrm>
          <a:noFill/>
        </p:grpSpPr>
        <p:sp>
          <p:nvSpPr>
            <p:cNvPr id="7" name="Google Shape;703;p36"/>
            <p:cNvSpPr/>
            <p:nvPr/>
          </p:nvSpPr>
          <p:spPr>
            <a:xfrm>
              <a:off x="4661375" y="2432925"/>
              <a:ext cx="277500" cy="277500"/>
            </a:xfrm>
            <a:prstGeom prst="ellipse">
              <a:avLst/>
            </a:prstGeom>
            <a:grp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715;p36"/>
            <p:cNvPicPr preferRelativeResize="0"/>
            <p:nvPr/>
          </p:nvPicPr>
          <p:blipFill>
            <a:blip r:embed="rId3">
              <a:extLst>
                <a:ext uri="{BEBA8EAE-BF5A-486C-A8C5-ECC9F3942E4B}">
                  <a14:imgProps xmlns:a14="http://schemas.microsoft.com/office/drawing/2010/main">
                    <a14:imgLayer r:embed="rId4">
                      <a14:imgEffect>
                        <a14:saturation sat="129000"/>
                      </a14:imgEffect>
                      <a14:imgEffect>
                        <a14:brightnessContrast bright="-1000" contrast="-50000"/>
                      </a14:imgEffect>
                    </a14:imgLayer>
                  </a14:imgProps>
                </a:ext>
              </a:extLst>
            </a:blip>
            <a:stretch>
              <a:fillRect/>
            </a:stretch>
          </p:blipFill>
          <p:spPr>
            <a:xfrm>
              <a:off x="3929814" y="2329610"/>
              <a:ext cx="1740626" cy="2180382"/>
            </a:xfrm>
            <a:prstGeom prst="rect">
              <a:avLst/>
            </a:prstGeom>
          </p:spPr>
        </p:pic>
      </p:grpSp>
      <p:sp>
        <p:nvSpPr>
          <p:cNvPr id="3" name="Rectangle 2"/>
          <p:cNvSpPr/>
          <p:nvPr/>
        </p:nvSpPr>
        <p:spPr>
          <a:xfrm>
            <a:off x="1410324" y="117071"/>
            <a:ext cx="3435556" cy="422167"/>
          </a:xfrm>
          <a:prstGeom prst="rect">
            <a:avLst/>
          </a:prstGeom>
        </p:spPr>
        <p:txBody>
          <a:bodyPr wrap="none">
            <a:spAutoFit/>
          </a:bodyPr>
          <a:lstStyle/>
          <a:p>
            <a:pPr marL="285750" indent="-285750" algn="just">
              <a:lnSpc>
                <a:spcPct val="150000"/>
              </a:lnSpc>
              <a:spcAft>
                <a:spcPts val="800"/>
              </a:spcAft>
              <a:buFont typeface="Wingdings" panose="05000000000000000000" pitchFamily="2" charset="2"/>
              <a:buChar char="Ø"/>
            </a:pPr>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b. Lịch sử ra đời các nền dân chủ </a:t>
            </a:r>
            <a:endParaRPr lang="en-US" sz="1600" u="sng"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410324" y="680082"/>
            <a:ext cx="7319006" cy="4185761"/>
          </a:xfrm>
          <a:prstGeom prst="rect">
            <a:avLst/>
          </a:prstGeom>
        </p:spPr>
        <p:txBody>
          <a:bodyPr wrap="square">
            <a:spAutoFit/>
          </a:bodyPr>
          <a:lstStyle/>
          <a:p>
            <a:pPr marL="285750" indent="-285750">
              <a:buFont typeface="Wingdings" panose="05000000000000000000" pitchFamily="2" charset="2"/>
              <a:buChar char="v"/>
            </a:pPr>
            <a:r>
              <a:rPr lang="vi-VN" dirty="0"/>
              <a:t>Nhu cầu về dân chủ xuất hiện từ rất sớm trong xã hội tự quản của cộng đồng, thị tộc, bộ lạc. Trong chế độ cộng sản nguyên thủy đã xuất hiện hình thức manh nha của dân chủ mà Ph.Ăngghen gọi là “dân chủ nguyên thủy'' hay còn gọi là ''dân chủ quân sự''. Nền dân chủ chưa được tổ chức tổ chức thành nhà nước với đặc trưng là dân tham gia bầu ra Nhà nước.</a:t>
            </a:r>
            <a:endParaRPr lang="en-US" dirty="0" smtClean="0"/>
          </a:p>
          <a:p>
            <a:pPr marL="285750" indent="-285750">
              <a:buFont typeface="Wingdings" panose="05000000000000000000" pitchFamily="2" charset="2"/>
              <a:buChar char="v"/>
            </a:pPr>
            <a:r>
              <a:rPr lang="en-US" dirty="0" smtClean="0"/>
              <a:t>Cuối </a:t>
            </a:r>
            <a:r>
              <a:rPr lang="en-US" dirty="0"/>
              <a:t>thế kỷ XIV – đầu XV, giai cấp tư sản với những tư tưởng tiến bộ về tự do, công bằng, dân chủ đã mở đường cho sự ra đời của nền dân chủ tư sản. Chủ nghĩa Mác – Lênin chỉ rõ: Dân chủ tư sản ra đời là một bước tiến lớn của nhân loại với những giá trị nổi  bật về quyền tự do, bình đẳng, dân chủ. </a:t>
            </a:r>
            <a:endParaRPr lang="en-US" dirty="0" smtClean="0"/>
          </a:p>
          <a:p>
            <a:pPr marL="285750" indent="-285750">
              <a:buFont typeface="Wingdings" panose="05000000000000000000" pitchFamily="2" charset="2"/>
              <a:buChar char="v"/>
            </a:pPr>
            <a:r>
              <a:rPr lang="en-US" dirty="0"/>
              <a:t>Khi cách mạng xã hội chủ nghĩa Tháng Mười Nga thắng lợi (1917), một thời đại mới mở ra – thời đại quá đô s từ chủ nghĩa tư bản lên chủ nghĩa xã hội nhân dân lao động ở nhiều quốc gia giành được quyền làm chủ nhà nước, làm chủ xã hội thiết lập Nhà nước công – nông (nhà nước xã hội chủ nghĩa), thiết lập nền dân chủ vô sản (dân chủ xã hội chủ nghĩa) để thực hiện quyền lực của đại đa số nhân dân. </a:t>
            </a:r>
            <a:endParaRPr lang="en-US" dirty="0" smtClean="0"/>
          </a:p>
          <a:p>
            <a:pPr marL="285750" indent="-285750">
              <a:buFont typeface="Wingdings" panose="05000000000000000000" pitchFamily="2" charset="2"/>
              <a:buChar char="v"/>
            </a:pPr>
            <a:r>
              <a:rPr lang="en-US" dirty="0"/>
              <a:t>Như vậy, với tư cách là một hình thái nhà nước, một chế độ chính trị thì trong lịch sử nhân loại, cho đến nay có ba nền (chế độ) dân chủ. Nền dân chủ chủ nô, gắn với chế độ chiếm hữu nô lệ; nền dân chủ tư sản, gắn với chế độ tư bản chủ nghĩa; nền dân chủ xã hội chủ nghĩa, gắn với chế độ xã hội chủ nghĩa đã bó hẹp nhằm duy trì, bảo vệ, thực hiện lợi ích của “dân” mà thôi.</a:t>
            </a:r>
            <a:endParaRPr lang="en-US" dirty="0" smtClean="0"/>
          </a:p>
        </p:txBody>
      </p:sp>
      <p:sp>
        <p:nvSpPr>
          <p:cNvPr id="5"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spTree>
    <p:extLst>
      <p:ext uri="{BB962C8B-B14F-4D97-AF65-F5344CB8AC3E}">
        <p14:creationId xmlns:p14="http://schemas.microsoft.com/office/powerpoint/2010/main" val="22391224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Rectangle 1"/>
          <p:cNvSpPr/>
          <p:nvPr/>
        </p:nvSpPr>
        <p:spPr>
          <a:xfrm>
            <a:off x="1441676" y="136208"/>
            <a:ext cx="3092513" cy="422167"/>
          </a:xfrm>
          <a:prstGeom prst="rect">
            <a:avLst/>
          </a:prstGeom>
        </p:spPr>
        <p:txBody>
          <a:bodyPr wrap="none">
            <a:spAutoFit/>
          </a:bodyPr>
          <a:lstStyle/>
          <a:p>
            <a:pPr marL="285750" indent="-285750" algn="just">
              <a:lnSpc>
                <a:spcPct val="150000"/>
              </a:lnSpc>
              <a:buFont typeface="Wingdings" panose="05000000000000000000" pitchFamily="2" charset="2"/>
              <a:buChar char="Ø"/>
            </a:pPr>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c. Đặc trưng của nền dân chủ </a:t>
            </a:r>
            <a:endParaRPr lang="en-US" sz="1200" b="1" u="sng"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1347026" y="751570"/>
            <a:ext cx="7547592" cy="2677656"/>
          </a:xfrm>
          <a:prstGeom prst="rect">
            <a:avLst/>
          </a:prstGeom>
        </p:spPr>
        <p:txBody>
          <a:bodyPr wrap="square">
            <a:spAutoFit/>
          </a:bodyPr>
          <a:lstStyle/>
          <a:p>
            <a:pPr marL="285750" indent="-285750">
              <a:buFont typeface="Wingdings" panose="05000000000000000000" pitchFamily="2" charset="2"/>
              <a:buChar char="v"/>
            </a:pPr>
            <a:r>
              <a:rPr lang="en-US" dirty="0" smtClean="0">
                <a:solidFill>
                  <a:srgbClr val="222222"/>
                </a:solidFill>
                <a:latin typeface="Times New Roman" panose="02020603050405020304" pitchFamily="18" charset="0"/>
                <a:ea typeface="Times New Roman" panose="02020603050405020304" pitchFamily="18" charset="0"/>
              </a:rPr>
              <a:t>Đặc </a:t>
            </a:r>
            <a:r>
              <a:rPr lang="en-US" dirty="0">
                <a:solidFill>
                  <a:srgbClr val="222222"/>
                </a:solidFill>
                <a:latin typeface="Times New Roman" panose="02020603050405020304" pitchFamily="18" charset="0"/>
                <a:ea typeface="Times New Roman" panose="02020603050405020304" pitchFamily="18" charset="0"/>
              </a:rPr>
              <a:t>trưng </a:t>
            </a:r>
            <a:r>
              <a:rPr lang="en-US" dirty="0">
                <a:latin typeface="Times New Roman" panose="02020603050405020304" pitchFamily="18" charset="0"/>
                <a:ea typeface="Times New Roman" panose="02020603050405020304" pitchFamily="18" charset="0"/>
              </a:rPr>
              <a:t>của dân chủ xã hội chủ nghĩa là </a:t>
            </a:r>
            <a:r>
              <a:rPr lang="en-US" dirty="0">
                <a:solidFill>
                  <a:srgbClr val="FF0000"/>
                </a:solidFill>
                <a:latin typeface="Times New Roman" panose="02020603050405020304" pitchFamily="18" charset="0"/>
                <a:ea typeface="Times New Roman" panose="02020603050405020304" pitchFamily="18" charset="0"/>
              </a:rPr>
              <a:t>quyền dân chủ của công dân sẽ không ngừng được được mở rộng trong tất cả lĩnh vực hoạt động của xã hội, nhà nước.</a:t>
            </a:r>
            <a:r>
              <a:rPr lang="en-US" dirty="0">
                <a:latin typeface="Times New Roman" panose="02020603050405020304" pitchFamily="18" charset="0"/>
                <a:ea typeface="Times New Roman" panose="02020603050405020304" pitchFamily="18" charset="0"/>
              </a:rPr>
              <a:t> </a:t>
            </a:r>
            <a:endParaRPr lang="en-US" dirty="0" smtClean="0">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v"/>
            </a:pPr>
            <a:r>
              <a:rPr lang="en-US" dirty="0"/>
              <a:t>Mục tiêu của dân chủ xã hội chủ nghĩa chính là xoá bỏ chế độ người bóc lột người, tạo các điều kiện thuận lợi để thực hiện triệt để dân chủ, công bằng xã hội, công lí cho mọi người, bình đẳng thực sự giữa nữ và nam, văn minh, giữa các dân tộc.</a:t>
            </a:r>
          </a:p>
          <a:p>
            <a:pPr marL="285750" indent="-285750">
              <a:buFont typeface="Wingdings" panose="05000000000000000000" pitchFamily="2" charset="2"/>
              <a:buChar char="v"/>
            </a:pPr>
            <a:r>
              <a:rPr lang="en-US" dirty="0"/>
              <a:t>Từ đó, tạo ra cơ hội cho mọi người dân hạnh phúc thông qua việc khẳng định và thừa kế những quyền dân chủ đó một cách chính thức trong hiến pháp và các văn bản quy phạm pháp luật. Từ đó đặt ra những bảo đảm vật chất và tinh thần để thực hiện các quyền đó và không ngừng mở rộng các quyền dân chủ xã hội chủ nghĩa. Đồng thời, luôn đề cao trách nhiệm cá nhân đối với Nhà nước và xã hội cũng như phát huy không ngừng quyền làm chủ của nhân dân lao động.</a:t>
            </a:r>
          </a:p>
          <a:p>
            <a:pPr marL="285750" indent="-285750">
              <a:buFont typeface="Wingdings" panose="05000000000000000000" pitchFamily="2" charset="2"/>
              <a:buChar char="v"/>
            </a:pPr>
            <a:endParaRPr lang="en-US" dirty="0"/>
          </a:p>
        </p:txBody>
      </p:sp>
      <p:sp>
        <p:nvSpPr>
          <p:cNvPr id="4"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pic>
        <p:nvPicPr>
          <p:cNvPr id="4098" name="Picture 2" descr="http://thinhvuongvietnam.com/Content/UploadFiles/EditorFiles/images/2020/Quy4/anh-bac-ho-voi-cac-dan-toc151120200246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141" y="3367239"/>
            <a:ext cx="3451029" cy="16403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tatic.tapchimattran.vn/zoom/665/uploaded/dodong/2021_05_14/nghien%20cuu/image001_mda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126" y="3367239"/>
            <a:ext cx="2054768" cy="16403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tuyengiao.vn/Uploads/2018/3/27/20101230da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9850" y="3367239"/>
            <a:ext cx="2184069" cy="16380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par>
                                <p:cTn id="14" presetID="10" presetClass="entr" presetSubtype="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fade">
                                      <p:cBhvr>
                                        <p:cTn id="16" dur="500"/>
                                        <p:tgtEl>
                                          <p:spTgt spid="4100"/>
                                        </p:tgtEl>
                                      </p:cBhvr>
                                    </p:animEffect>
                                  </p:childTnLst>
                                </p:cTn>
                              </p:par>
                              <p:par>
                                <p:cTn id="17" presetID="10" presetClass="entr" presetSubtype="0" fill="hold" nodeType="withEffect">
                                  <p:stCondLst>
                                    <p:cond delay="0"/>
                                  </p:stCondLst>
                                  <p:childTnLst>
                                    <p:set>
                                      <p:cBhvr>
                                        <p:cTn id="18" dur="1" fill="hold">
                                          <p:stCondLst>
                                            <p:cond delay="0"/>
                                          </p:stCondLst>
                                        </p:cTn>
                                        <p:tgtEl>
                                          <p:spTgt spid="4102"/>
                                        </p:tgtEl>
                                        <p:attrNameLst>
                                          <p:attrName>style.visibility</p:attrName>
                                        </p:attrNameLst>
                                      </p:cBhvr>
                                      <p:to>
                                        <p:strVal val="visible"/>
                                      </p:to>
                                    </p:set>
                                    <p:animEffect transition="in" filter="fade">
                                      <p:cBhvr>
                                        <p:cTn id="1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64;p29"/>
          <p:cNvSpPr/>
          <p:nvPr/>
        </p:nvSpPr>
        <p:spPr>
          <a:xfrm>
            <a:off x="1485821" y="319708"/>
            <a:ext cx="721949" cy="732025"/>
          </a:xfrm>
          <a:custGeom>
            <a:avLst/>
            <a:gdLst/>
            <a:ahLst/>
            <a:cxnLst/>
            <a:rect l="l" t="t" r="r" b="b"/>
            <a:pathLst>
              <a:path w="23071" h="23393" extrusionOk="0">
                <a:moveTo>
                  <a:pt x="21379" y="0"/>
                </a:moveTo>
                <a:lnTo>
                  <a:pt x="23071" y="21221"/>
                </a:lnTo>
                <a:lnTo>
                  <a:pt x="0" y="23393"/>
                </a:lnTo>
                <a:lnTo>
                  <a:pt x="1086" y="2493"/>
                </a:lnTo>
                <a:close/>
              </a:path>
            </a:pathLst>
          </a:custGeom>
          <a:solidFill>
            <a:schemeClr val="accent1"/>
          </a:solidFill>
          <a:ln>
            <a:noFill/>
          </a:ln>
        </p:spPr>
      </p:sp>
      <p:grpSp>
        <p:nvGrpSpPr>
          <p:cNvPr id="9" name="Google Shape;271;p29"/>
          <p:cNvGrpSpPr/>
          <p:nvPr/>
        </p:nvGrpSpPr>
        <p:grpSpPr>
          <a:xfrm>
            <a:off x="1485821" y="231307"/>
            <a:ext cx="7477793" cy="839038"/>
            <a:chOff x="2902449" y="2111846"/>
            <a:chExt cx="7477793" cy="839038"/>
          </a:xfrm>
        </p:grpSpPr>
        <p:sp>
          <p:nvSpPr>
            <p:cNvPr id="10" name="Google Shape;272;p29"/>
            <p:cNvSpPr txBox="1"/>
            <p:nvPr/>
          </p:nvSpPr>
          <p:spPr>
            <a:xfrm>
              <a:off x="2902449" y="2248584"/>
              <a:ext cx="708600" cy="70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accent3"/>
                  </a:solidFill>
                  <a:latin typeface="Lexend Deca Black"/>
                  <a:ea typeface="Lexend Deca Black"/>
                  <a:cs typeface="Lexend Deca Black"/>
                  <a:sym typeface="Lexend Deca Black"/>
                </a:rPr>
                <a:t>2</a:t>
              </a:r>
              <a:endParaRPr sz="3200">
                <a:solidFill>
                  <a:schemeClr val="accent3"/>
                </a:solidFill>
                <a:latin typeface="Lexend Deca Black"/>
                <a:ea typeface="Lexend Deca Black"/>
                <a:cs typeface="Lexend Deca Black"/>
                <a:sym typeface="Lexend Deca Black"/>
              </a:endParaRPr>
            </a:p>
          </p:txBody>
        </p:sp>
        <p:sp>
          <p:nvSpPr>
            <p:cNvPr id="11" name="Google Shape;273;p29"/>
            <p:cNvSpPr txBox="1"/>
            <p:nvPr/>
          </p:nvSpPr>
          <p:spPr>
            <a:xfrm>
              <a:off x="3687095" y="2111846"/>
              <a:ext cx="6693147" cy="400200"/>
            </a:xfrm>
            <a:prstGeom prst="rect">
              <a:avLst/>
            </a:prstGeom>
            <a:noFill/>
            <a:ln>
              <a:noFill/>
            </a:ln>
          </p:spPr>
          <p:txBody>
            <a:bodyPr spcFirstLastPara="1" wrap="square" lIns="91425" tIns="91425" rIns="91425" bIns="91425" anchor="t" anchorCtr="0">
              <a:noAutofit/>
            </a:bodyPr>
            <a:lstStyle/>
            <a:p>
              <a:r>
                <a:rPr lang="en-US" sz="1800" b="1" dirty="0" smtClean="0">
                  <a:latin typeface="+mn-lt"/>
                </a:rPr>
                <a:t>DÂN CHỦ XÃ HỘI CHỦ NGHĨA VÀ XÂY DỰNG NHÀ NƯỚC PHÁP QUYỀN XÃ HỘI CHỦ NGHĨA Ở VIỆT NAM HIỆN NAY:</a:t>
              </a:r>
            </a:p>
            <a:p>
              <a:pPr marL="0" lvl="0" indent="0" algn="l" rtl="0">
                <a:spcBef>
                  <a:spcPts val="0"/>
                </a:spcBef>
                <a:spcAft>
                  <a:spcPts val="0"/>
                </a:spcAft>
                <a:buNone/>
              </a:pPr>
              <a:r>
                <a:rPr lang="en" sz="1800" dirty="0" smtClean="0">
                  <a:solidFill>
                    <a:schemeClr val="accent1"/>
                  </a:solidFill>
                  <a:latin typeface="Jockey One"/>
                  <a:ea typeface="Jockey One"/>
                  <a:cs typeface="Jockey One"/>
                  <a:sym typeface="Jockey One"/>
                </a:rPr>
                <a:t> </a:t>
              </a:r>
              <a:endParaRPr sz="1800" dirty="0">
                <a:solidFill>
                  <a:schemeClr val="accent1"/>
                </a:solidFill>
                <a:latin typeface="Jockey One"/>
                <a:ea typeface="Jockey One"/>
                <a:cs typeface="Jockey One"/>
                <a:sym typeface="Jockey One"/>
              </a:endParaRPr>
            </a:p>
          </p:txBody>
        </p:sp>
      </p:grpSp>
      <p:sp>
        <p:nvSpPr>
          <p:cNvPr id="12"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pic>
        <p:nvPicPr>
          <p:cNvPr id="5122" name="Picture 2" descr="https://tse4.mm.bing.net/th?id=OIP.PJ6f04QFplJzKmPnOPUCeQHaKy&amp;pid=Api&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400" y="1239452"/>
            <a:ext cx="1325618" cy="19296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ipsc.edu.vn/uploads/news/2019_11/ngay-phap-luat-viet-n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018" y="1239452"/>
            <a:ext cx="3728883" cy="192969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quanlynhanuoc.vn/wp-content/uploads/2021/08/dhii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400" y="3356868"/>
            <a:ext cx="2376495" cy="158365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www.quanlynhanuoc.vn/wp-content/uploads/2019/08/1_439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4896" y="3356868"/>
            <a:ext cx="2827962" cy="158365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noichinh.vn/dataimages/202104/original/images711029_BNCT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2858" y="3356992"/>
            <a:ext cx="2753972" cy="158353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vtv1.mediacdn.vn/thumb_w/650/Uploaded/tuyetlan/2013_02_26/2602h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2901" y="1239452"/>
            <a:ext cx="2775006" cy="192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632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par>
                                <p:cTn id="14" presetID="10" presetClass="entr" presetSubtype="0"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fade">
                                      <p:cBhvr>
                                        <p:cTn id="16" dur="500"/>
                                        <p:tgtEl>
                                          <p:spTgt spid="5124"/>
                                        </p:tgtEl>
                                      </p:cBhvr>
                                    </p:animEffect>
                                  </p:childTnLst>
                                </p:cTn>
                              </p:par>
                              <p:par>
                                <p:cTn id="17" presetID="10" presetClass="entr" presetSubtype="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fade">
                                      <p:cBhvr>
                                        <p:cTn id="19" dur="500"/>
                                        <p:tgtEl>
                                          <p:spTgt spid="5126"/>
                                        </p:tgtEl>
                                      </p:cBhvr>
                                    </p:animEffect>
                                  </p:childTnLst>
                                </p:cTn>
                              </p:par>
                              <p:par>
                                <p:cTn id="20" presetID="10" presetClass="entr" presetSubtype="0" fill="hold" nodeType="with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500"/>
                                        <p:tgtEl>
                                          <p:spTgt spid="5128"/>
                                        </p:tgtEl>
                                      </p:cBhvr>
                                    </p:animEffect>
                                  </p:childTnLst>
                                </p:cTn>
                              </p:par>
                              <p:par>
                                <p:cTn id="23" presetID="10" presetClass="entr" presetSubtype="0" fill="hold" nodeType="withEffect">
                                  <p:stCondLst>
                                    <p:cond delay="0"/>
                                  </p:stCondLst>
                                  <p:childTnLst>
                                    <p:set>
                                      <p:cBhvr>
                                        <p:cTn id="24" dur="1" fill="hold">
                                          <p:stCondLst>
                                            <p:cond delay="0"/>
                                          </p:stCondLst>
                                        </p:cTn>
                                        <p:tgtEl>
                                          <p:spTgt spid="5130"/>
                                        </p:tgtEl>
                                        <p:attrNameLst>
                                          <p:attrName>style.visibility</p:attrName>
                                        </p:attrNameLst>
                                      </p:cBhvr>
                                      <p:to>
                                        <p:strVal val="visible"/>
                                      </p:to>
                                    </p:set>
                                    <p:animEffect transition="in" filter="fade">
                                      <p:cBhvr>
                                        <p:cTn id="25" dur="500"/>
                                        <p:tgtEl>
                                          <p:spTgt spid="5130"/>
                                        </p:tgtEl>
                                      </p:cBhvr>
                                    </p:animEffect>
                                  </p:childTnLst>
                                </p:cTn>
                              </p:par>
                              <p:par>
                                <p:cTn id="26" presetID="10" presetClass="entr" presetSubtype="0" fill="hold" nodeType="withEffect">
                                  <p:stCondLst>
                                    <p:cond delay="0"/>
                                  </p:stCondLst>
                                  <p:childTnLst>
                                    <p:set>
                                      <p:cBhvr>
                                        <p:cTn id="27" dur="1" fill="hold">
                                          <p:stCondLst>
                                            <p:cond delay="0"/>
                                          </p:stCondLst>
                                        </p:cTn>
                                        <p:tgtEl>
                                          <p:spTgt spid="5132"/>
                                        </p:tgtEl>
                                        <p:attrNameLst>
                                          <p:attrName>style.visibility</p:attrName>
                                        </p:attrNameLst>
                                      </p:cBhvr>
                                      <p:to>
                                        <p:strVal val="visible"/>
                                      </p:to>
                                    </p:set>
                                    <p:animEffect transition="in" filter="fade">
                                      <p:cBhvr>
                                        <p:cTn id="28"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tuyengiao.vn/Uploads/2018/12/24/27/xay-dung-van-hoa-trong-qua-trinh-doi-moi-he-thong-chinh-tri-o-viet-nam-1.jpe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25" b="95738" l="3600" r="97800">
                        <a14:foregroundMark x1="8400" y1="18689" x2="7200" y2="20328"/>
                        <a14:foregroundMark x1="3600" y1="42295" x2="3600" y2="42295"/>
                        <a14:foregroundMark x1="86600" y1="70492" x2="86600" y2="70492"/>
                        <a14:foregroundMark x1="95000" y1="76721" x2="95000" y2="76721"/>
                        <a14:foregroundMark x1="97800" y1="60656" x2="97800" y2="60656"/>
                        <a14:foregroundMark x1="61200" y1="46230" x2="61200" y2="46230"/>
                        <a14:foregroundMark x1="53400" y1="63934" x2="53400" y2="63934"/>
                        <a14:foregroundMark x1="12400" y1="93443" x2="87800" y2="95738"/>
                      </a14:backgroundRemoval>
                    </a14:imgEffect>
                  </a14:imgLayer>
                </a14:imgProps>
              </a:ext>
              <a:ext uri="{28A0092B-C50C-407E-A947-70E740481C1C}">
                <a14:useLocalDpi xmlns:a14="http://schemas.microsoft.com/office/drawing/2010/main" val="0"/>
              </a:ext>
            </a:extLst>
          </a:blip>
          <a:srcRect/>
          <a:stretch>
            <a:fillRect/>
          </a:stretch>
        </p:blipFill>
        <p:spPr bwMode="auto">
          <a:xfrm>
            <a:off x="5187820" y="2796713"/>
            <a:ext cx="3852479" cy="23500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56872" y="24905"/>
            <a:ext cx="7595243" cy="3539430"/>
          </a:xfrm>
          <a:prstGeom prst="rect">
            <a:avLst/>
          </a:prstGeom>
        </p:spPr>
        <p:txBody>
          <a:bodyPr wrap="square">
            <a:spAutoFit/>
          </a:bodyPr>
          <a:lstStyle/>
          <a:p>
            <a:pPr marL="285750" indent="-285750" algn="just">
              <a:buFont typeface="Wingdings" panose="05000000000000000000" pitchFamily="2" charset="2"/>
              <a:buChar char="Ø"/>
            </a:pPr>
            <a:r>
              <a:rPr lang="en-US" sz="1600" b="1" u="sng" dirty="0">
                <a:solidFill>
                  <a:srgbClr val="C9403B"/>
                </a:solidFill>
                <a:latin typeface="+mn-lt"/>
                <a:ea typeface="Times New Roman" panose="02020603050405020304" pitchFamily="18" charset="0"/>
                <a:cs typeface="Times New Roman" panose="02020603050405020304" pitchFamily="18" charset="0"/>
              </a:rPr>
              <a:t>2.1. Dân chủ xã hội chủ nghĩa ở Việt Nam</a:t>
            </a:r>
            <a:r>
              <a:rPr lang="en-US" sz="1600" b="1" u="sng" dirty="0" smtClean="0">
                <a:solidFill>
                  <a:srgbClr val="C9403B"/>
                </a:solidFill>
                <a:latin typeface="+mn-lt"/>
                <a:ea typeface="Times New Roman" panose="02020603050405020304" pitchFamily="18" charset="0"/>
                <a:cs typeface="Times New Roman" panose="02020603050405020304" pitchFamily="18" charset="0"/>
              </a:rPr>
              <a:t>:</a:t>
            </a:r>
          </a:p>
          <a:p>
            <a:pPr algn="just"/>
            <a:endParaRPr lang="en-US" sz="1800" u="sng" dirty="0">
              <a:latin typeface="+mn-lt"/>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1600" b="1" u="sng" dirty="0">
                <a:latin typeface="+mn-lt"/>
                <a:ea typeface="Times New Roman" panose="02020603050405020304" pitchFamily="18" charset="0"/>
                <a:cs typeface="Times New Roman" panose="02020603050405020304" pitchFamily="18" charset="0"/>
              </a:rPr>
              <a:t>a</a:t>
            </a:r>
            <a:r>
              <a:rPr lang="en-US" sz="1600" b="1" u="sng" dirty="0" smtClean="0">
                <a:latin typeface="+mn-lt"/>
                <a:ea typeface="Times New Roman" panose="02020603050405020304" pitchFamily="18" charset="0"/>
                <a:cs typeface="Times New Roman" panose="02020603050405020304" pitchFamily="18" charset="0"/>
              </a:rPr>
              <a:t>. Sự </a:t>
            </a:r>
            <a:r>
              <a:rPr lang="en-US" sz="1600" b="1" u="sng" dirty="0">
                <a:latin typeface="+mn-lt"/>
                <a:ea typeface="Times New Roman" panose="02020603050405020304" pitchFamily="18" charset="0"/>
                <a:cs typeface="Times New Roman" panose="02020603050405020304" pitchFamily="18" charset="0"/>
              </a:rPr>
              <a:t>ra đời và phát triển của nền dân chủ xã hội chủ nghĩa ở Việt </a:t>
            </a:r>
            <a:r>
              <a:rPr lang="en-US" sz="1600" b="1" u="sng" dirty="0" smtClean="0">
                <a:latin typeface="+mn-lt"/>
                <a:ea typeface="Times New Roman" panose="02020603050405020304" pitchFamily="18" charset="0"/>
                <a:cs typeface="Times New Roman" panose="02020603050405020304" pitchFamily="18" charset="0"/>
              </a:rPr>
              <a:t>Nam</a:t>
            </a:r>
          </a:p>
          <a:p>
            <a:pPr marL="285750" indent="-285750">
              <a:buFont typeface="Wingdings" panose="05000000000000000000" pitchFamily="2" charset="2"/>
              <a:buChar char="v"/>
            </a:pPr>
            <a:r>
              <a:rPr lang="en-US" dirty="0" smtClean="0"/>
              <a:t>Chế </a:t>
            </a:r>
            <a:r>
              <a:rPr lang="en-US" dirty="0"/>
              <a:t>độ dân chủ nhân dân ở nước ta được xác lập sau Cách mạng Tháng 8/1945. Đến năm 1976, tên nước được đổi thành Cộng hòa xã hội chủ nghĩa Việt Nam, nhưng trong các Văn kiện Đảng hầu như chưa sử dụng cụm từ “ Dân chủ XHCN” mà thường nêu quan điểm “xây dựng chế độ làm chủ tập thể xã hội chủ nghĩa” gắn với “ nắm vững chuyên chính vô sản”. Bản chất của dân chủ xã hội chủ nghĩa, mối quan hệ giữa dân chủ xã hội chủ nghĩa và nhà nước pháp quyền XHCN, cũng chưa được xác định rõ ràng. Đại hội VI của Đảng (năm 1986) đã đề ra đường lối đổi mới toàn diện đất nước đã nhấn mạnh phát huy dân chủ để tạo ra một động lực mạnh mẽ cho phát triển đất nước</a:t>
            </a:r>
            <a:r>
              <a:rPr lang="en-US" dirty="0" smtClean="0"/>
              <a:t>.</a:t>
            </a:r>
          </a:p>
          <a:p>
            <a:pPr marL="285750" indent="-285750" algn="just">
              <a:buFont typeface="Wingdings" panose="05000000000000000000" pitchFamily="2" charset="2"/>
              <a:buChar char="v"/>
            </a:pPr>
            <a:endParaRPr lang="en-US" dirty="0" smtClean="0"/>
          </a:p>
          <a:p>
            <a:pPr marL="342900" lvl="1" indent="-342900" algn="just">
              <a:buFont typeface="Wingdings" panose="05000000000000000000" pitchFamily="2" charset="2"/>
              <a:buChar char="Ø"/>
            </a:pPr>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b. Bản chất của nền dân chủ xã hội chủ nghĩa ở Việt Nam:</a:t>
            </a:r>
          </a:p>
          <a:p>
            <a:pPr marL="285750" indent="-285750" algn="just">
              <a:buFont typeface="Wingdings" panose="05000000000000000000" pitchFamily="2" charset="2"/>
              <a:buChar char="v"/>
            </a:pPr>
            <a:endParaRPr lang="en-US" sz="1600" dirty="0">
              <a:latin typeface="+mn-lt"/>
              <a:cs typeface="Times New Roman" panose="02020603050405020304" pitchFamily="18" charset="0"/>
            </a:endParaRPr>
          </a:p>
          <a:p>
            <a:pPr marL="285750" indent="-285750" algn="just">
              <a:buFont typeface="Wingdings" panose="05000000000000000000" pitchFamily="2" charset="2"/>
              <a:buChar char="v"/>
            </a:pPr>
            <a:endParaRPr lang="en-US" dirty="0"/>
          </a:p>
        </p:txBody>
      </p:sp>
      <p:sp>
        <p:nvSpPr>
          <p:cNvPr id="5" name="Rectangle 4"/>
          <p:cNvSpPr/>
          <p:nvPr/>
        </p:nvSpPr>
        <p:spPr>
          <a:xfrm>
            <a:off x="1376064" y="3064118"/>
            <a:ext cx="3811756" cy="2354491"/>
          </a:xfrm>
          <a:prstGeom prst="rect">
            <a:avLst/>
          </a:prstGeom>
        </p:spPr>
        <p:txBody>
          <a:bodyPr wrap="square">
            <a:spAutoFit/>
          </a:bodyPr>
          <a:lstStyle/>
          <a:p>
            <a:pPr lvl="1"/>
            <a:r>
              <a:rPr lang="en-US" sz="11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dirty="0"/>
              <a:t>Bản chất dân chủ xã hội chủ nghĩa ở Việt Nam được thực hiện thông qua hình thức dân chủ trực tiếp và dân chủ gián tiếp. Hình thức dân chủ gián tiếp là hình thức dân chủ đại diện, được thực hiện do nhân dân “ ủy quyền ”, giao quyền lực của mình cho tổ chức và nhân dân trực tiếp bầu ra. Hình thức dân chủ trực tiếp là hình thức thông qua đó, nhân dân bằng hành động trực tiếp của </a:t>
            </a:r>
            <a:r>
              <a:rPr lang="en-US" dirty="0" smtClean="0"/>
              <a:t>mình.</a:t>
            </a:r>
          </a:p>
          <a:p>
            <a:pPr algn="just">
              <a:lnSpc>
                <a:spcPct val="150000"/>
              </a:lnSpc>
            </a:pPr>
            <a:endParaRPr lang="en-US" dirty="0" smtClean="0"/>
          </a:p>
        </p:txBody>
      </p:sp>
      <p:sp>
        <p:nvSpPr>
          <p:cNvPr id="6"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spTree>
    <p:extLst>
      <p:ext uri="{BB962C8B-B14F-4D97-AF65-F5344CB8AC3E}">
        <p14:creationId xmlns:p14="http://schemas.microsoft.com/office/powerpoint/2010/main" val="16060995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tuyengiao.vn/Uploads/2021/4/12/27/quyen-luc-thuc-su-cua-nhan-dan-thong-qua-bau-cu-quoc-hoi-va-hoi-dong-nhan-dan-cac-cap.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7083" y1="47706" x2="7083" y2="47706"/>
                        <a14:foregroundMark x1="3021" y1="30505" x2="12708" y2="27752"/>
                        <a14:foregroundMark x1="4375" y1="52982" x2="4896" y2="87385"/>
                        <a14:foregroundMark x1="2708" y1="93578" x2="18958" y2="90826"/>
                        <a14:foregroundMark x1="80521" y1="41514" x2="98854" y2="39220"/>
                        <a14:foregroundMark x1="94583" y1="80046" x2="92083" y2="93578"/>
                        <a14:foregroundMark x1="93542" y1="50229" x2="91250" y2="61927"/>
                        <a14:foregroundMark x1="2708" y1="44037" x2="1667" y2="78440"/>
                        <a14:foregroundMark x1="4063" y1="26606" x2="104" y2="36239"/>
                        <a14:foregroundMark x1="2292" y1="28211" x2="4479" y2="25917"/>
                        <a14:foregroundMark x1="5521" y1="25917" x2="7500" y2="28899"/>
                        <a14:foregroundMark x1="97396" y1="97936" x2="95833" y2="77752"/>
                        <a14:foregroundMark x1="63333" y1="75000" x2="73021" y2="70642"/>
                        <a14:foregroundMark x1="96042" y1="21101" x2="98021" y2="31422"/>
                        <a14:foregroundMark x1="20104" y1="36009" x2="22604" y2="33716"/>
                        <a14:backgroundMark x1="21563" y1="26147" x2="47500" y2="26835"/>
                        <a14:backgroundMark x1="39063" y1="55505" x2="59583" y2="21330"/>
                        <a14:backgroundMark x1="61667" y1="55046" x2="68854" y2="14908"/>
                        <a14:backgroundMark x1="73125" y1="33257" x2="91771" y2="6651"/>
                        <a14:backgroundMark x1="65729" y1="59633" x2="71042" y2="39220"/>
                        <a14:backgroundMark x1="33333" y1="60321" x2="55833" y2="55734"/>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52778" y="1622490"/>
            <a:ext cx="8191221" cy="37201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9200" y="101768"/>
            <a:ext cx="7924800" cy="3662541"/>
          </a:xfrm>
          <a:prstGeom prst="rect">
            <a:avLst/>
          </a:prstGeom>
        </p:spPr>
        <p:txBody>
          <a:bodyPr wrap="square">
            <a:spAutoFit/>
          </a:bodyPr>
          <a:lstStyle/>
          <a:p>
            <a:pPr marL="285750" indent="-285750">
              <a:buFont typeface="Wingdings" panose="05000000000000000000" pitchFamily="2" charset="2"/>
              <a:buChar char="Ø"/>
            </a:pPr>
            <a:r>
              <a:rPr lang="en-US" sz="1600" b="1" dirty="0">
                <a:solidFill>
                  <a:srgbClr val="C9403B"/>
                </a:solidFill>
                <a:latin typeface="+mn-lt"/>
                <a:ea typeface="Times New Roman" panose="02020603050405020304" pitchFamily="18" charset="0"/>
                <a:cs typeface="Times New Roman" panose="02020603050405020304" pitchFamily="18" charset="0"/>
              </a:rPr>
              <a:t>2.2. Nhà nước pháp quyền xã hội chủ nghĩa ở Việt Nam</a:t>
            </a:r>
            <a:r>
              <a:rPr lang="en-US" sz="1600" b="1" dirty="0" smtClean="0">
                <a:solidFill>
                  <a:srgbClr val="C9403B"/>
                </a:solidFill>
                <a:latin typeface="+mn-lt"/>
                <a:ea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endParaRPr lang="en-US" sz="1800" dirty="0">
              <a:latin typeface="+mn-lt"/>
              <a:ea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dirty="0" smtClean="0">
                <a:solidFill>
                  <a:schemeClr val="tx1">
                    <a:lumMod val="50000"/>
                  </a:schemeClr>
                </a:solidFill>
                <a:latin typeface="+mn-lt"/>
                <a:ea typeface="Times New Roman" panose="02020603050405020304" pitchFamily="18" charset="0"/>
                <a:cs typeface="Times New Roman" panose="02020603050405020304" pitchFamily="18" charset="0"/>
              </a:rPr>
              <a:t>Thứ </a:t>
            </a:r>
            <a:r>
              <a:rPr lang="en-US" dirty="0">
                <a:solidFill>
                  <a:schemeClr val="tx1">
                    <a:lumMod val="50000"/>
                  </a:schemeClr>
                </a:solidFill>
                <a:latin typeface="+mn-lt"/>
                <a:ea typeface="Times New Roman" panose="02020603050405020304" pitchFamily="18" charset="0"/>
                <a:cs typeface="Times New Roman" panose="02020603050405020304" pitchFamily="18" charset="0"/>
              </a:rPr>
              <a:t>nhất: xây dựng nhà nước do nhân dân lao động làm chủ, đó là Nhà nước của dân, do dân, vì </a:t>
            </a:r>
            <a:r>
              <a:rPr lang="en-US" dirty="0" smtClean="0">
                <a:solidFill>
                  <a:schemeClr val="tx1">
                    <a:lumMod val="50000"/>
                  </a:schemeClr>
                </a:solidFill>
                <a:latin typeface="+mn-lt"/>
                <a:ea typeface="Times New Roman" panose="02020603050405020304" pitchFamily="18" charset="0"/>
                <a:cs typeface="Times New Roman" panose="02020603050405020304" pitchFamily="18" charset="0"/>
              </a:rPr>
              <a:t>dân.</a:t>
            </a:r>
          </a:p>
          <a:p>
            <a:pPr marL="285750" indent="-285750">
              <a:buFont typeface="Wingdings" panose="05000000000000000000" pitchFamily="2" charset="2"/>
              <a:buChar char="v"/>
            </a:pPr>
            <a:r>
              <a:rPr lang="en-US" dirty="0" smtClean="0">
                <a:solidFill>
                  <a:schemeClr val="tx1">
                    <a:lumMod val="50000"/>
                  </a:schemeClr>
                </a:solidFill>
                <a:latin typeface="+mn-lt"/>
                <a:ea typeface="Times New Roman" panose="02020603050405020304" pitchFamily="18" charset="0"/>
                <a:cs typeface="Times New Roman" panose="02020603050405020304" pitchFamily="18" charset="0"/>
              </a:rPr>
              <a:t>Thứ </a:t>
            </a:r>
            <a:r>
              <a:rPr lang="en-US" dirty="0">
                <a:solidFill>
                  <a:schemeClr val="tx1">
                    <a:lumMod val="50000"/>
                  </a:schemeClr>
                </a:solidFill>
                <a:latin typeface="+mn-lt"/>
                <a:ea typeface="Times New Roman" panose="02020603050405020304" pitchFamily="18" charset="0"/>
                <a:cs typeface="Times New Roman" panose="02020603050405020304" pitchFamily="18" charset="0"/>
              </a:rPr>
              <a:t>hai: Nhà nước được tổ chức và hoạt động dựa trên cơ sở Hiến pháp và Pháp luật. Trong tất cả các hoạt động của xã hội, pháp luật được đặt ở ví trí tối thượng để điều chỉnh các quan hệ xã </a:t>
            </a:r>
            <a:r>
              <a:rPr lang="en-US" dirty="0" smtClean="0">
                <a:solidFill>
                  <a:schemeClr val="tx1">
                    <a:lumMod val="50000"/>
                  </a:schemeClr>
                </a:solidFill>
                <a:latin typeface="+mn-lt"/>
                <a:ea typeface="Times New Roman" panose="02020603050405020304" pitchFamily="18" charset="0"/>
                <a:cs typeface="Times New Roman" panose="02020603050405020304" pitchFamily="18" charset="0"/>
              </a:rPr>
              <a:t>hội.</a:t>
            </a:r>
          </a:p>
          <a:p>
            <a:pPr marL="285750" indent="-285750">
              <a:buFont typeface="Wingdings" panose="05000000000000000000" pitchFamily="2" charset="2"/>
              <a:buChar char="v"/>
            </a:pPr>
            <a:r>
              <a:rPr lang="en-US" dirty="0" smtClean="0">
                <a:solidFill>
                  <a:schemeClr val="tx1">
                    <a:lumMod val="50000"/>
                  </a:schemeClr>
                </a:solidFill>
                <a:latin typeface="+mn-lt"/>
                <a:ea typeface="Times New Roman" panose="02020603050405020304" pitchFamily="18" charset="0"/>
                <a:cs typeface="Times New Roman" panose="02020603050405020304" pitchFamily="18" charset="0"/>
              </a:rPr>
              <a:t>Thứ </a:t>
            </a:r>
            <a:r>
              <a:rPr lang="en-US" dirty="0">
                <a:solidFill>
                  <a:schemeClr val="tx1">
                    <a:lumMod val="50000"/>
                  </a:schemeClr>
                </a:solidFill>
                <a:latin typeface="+mn-lt"/>
                <a:ea typeface="Times New Roman" panose="02020603050405020304" pitchFamily="18" charset="0"/>
                <a:cs typeface="Times New Roman" panose="02020603050405020304" pitchFamily="18" charset="0"/>
              </a:rPr>
              <a:t>ba: Quyền lực nhà nước là thống nhất, có sự phân công rõ ràng, có cơ chế phối hợp nhịp nhàng và kiểm soát giữa các cơ quan: lập pháp, hành pháp và tư </a:t>
            </a:r>
            <a:r>
              <a:rPr lang="en-US" dirty="0" smtClean="0">
                <a:solidFill>
                  <a:schemeClr val="tx1">
                    <a:lumMod val="50000"/>
                  </a:schemeClr>
                </a:solidFill>
                <a:latin typeface="+mn-lt"/>
                <a:ea typeface="Times New Roman" panose="02020603050405020304" pitchFamily="18" charset="0"/>
                <a:cs typeface="Times New Roman" panose="02020603050405020304" pitchFamily="18" charset="0"/>
              </a:rPr>
              <a:t>pháp.</a:t>
            </a:r>
          </a:p>
          <a:p>
            <a:pPr marL="285750" indent="-285750">
              <a:buFont typeface="Wingdings" panose="05000000000000000000" pitchFamily="2" charset="2"/>
              <a:buChar char="v"/>
            </a:pPr>
            <a:r>
              <a:rPr lang="en-US" dirty="0" smtClean="0">
                <a:solidFill>
                  <a:schemeClr val="tx1">
                    <a:lumMod val="50000"/>
                  </a:schemeClr>
                </a:solidFill>
                <a:latin typeface="+mn-lt"/>
                <a:ea typeface="Times New Roman" panose="02020603050405020304" pitchFamily="18" charset="0"/>
                <a:cs typeface="Times New Roman" panose="02020603050405020304" pitchFamily="18" charset="0"/>
              </a:rPr>
              <a:t>Thứ </a:t>
            </a:r>
            <a:r>
              <a:rPr lang="en-US" dirty="0">
                <a:solidFill>
                  <a:schemeClr val="tx1">
                    <a:lumMod val="50000"/>
                  </a:schemeClr>
                </a:solidFill>
                <a:latin typeface="+mn-lt"/>
                <a:ea typeface="Times New Roman" panose="02020603050405020304" pitchFamily="18" charset="0"/>
                <a:cs typeface="Times New Roman" panose="02020603050405020304" pitchFamily="18" charset="0"/>
              </a:rPr>
              <a:t>tư: Nhà nước pháp quyền xã hội chủ nghĩa ở Việt Nam phải do Đảng Cộng sản Việt Nam lãnh đạo, phù hợp với điều 4 Hiến pháp năm </a:t>
            </a:r>
            <a:r>
              <a:rPr lang="en-US" dirty="0" smtClean="0">
                <a:solidFill>
                  <a:schemeClr val="tx1">
                    <a:lumMod val="50000"/>
                  </a:schemeClr>
                </a:solidFill>
                <a:latin typeface="+mn-lt"/>
                <a:ea typeface="Times New Roman" panose="02020603050405020304" pitchFamily="18" charset="0"/>
                <a:cs typeface="Times New Roman" panose="02020603050405020304" pitchFamily="18" charset="0"/>
              </a:rPr>
              <a:t>2013.</a:t>
            </a:r>
          </a:p>
          <a:p>
            <a:pPr marL="285750" indent="-285750">
              <a:buFont typeface="Wingdings" panose="05000000000000000000" pitchFamily="2" charset="2"/>
              <a:buChar char="v"/>
            </a:pPr>
            <a:r>
              <a:rPr lang="en-US" dirty="0" smtClean="0">
                <a:solidFill>
                  <a:schemeClr val="tx1">
                    <a:lumMod val="50000"/>
                  </a:schemeClr>
                </a:solidFill>
                <a:latin typeface="+mn-lt"/>
                <a:ea typeface="Times New Roman" panose="02020603050405020304" pitchFamily="18" charset="0"/>
                <a:cs typeface="Times New Roman" panose="02020603050405020304" pitchFamily="18" charset="0"/>
              </a:rPr>
              <a:t>Thứ </a:t>
            </a:r>
            <a:r>
              <a:rPr lang="en-US" dirty="0">
                <a:solidFill>
                  <a:schemeClr val="tx1">
                    <a:lumMod val="50000"/>
                  </a:schemeClr>
                </a:solidFill>
                <a:latin typeface="+mn-lt"/>
                <a:ea typeface="Times New Roman" panose="02020603050405020304" pitchFamily="18" charset="0"/>
                <a:cs typeface="Times New Roman" panose="02020603050405020304" pitchFamily="18" charset="0"/>
              </a:rPr>
              <a:t>năm: Nhà nước pháp quyền xã hội chủ nghĩa ở Việt Nam tôn trọng quyền con người, coi con người là chủ thể, là trung tâm của sự phát </a:t>
            </a:r>
            <a:r>
              <a:rPr lang="en-US" dirty="0" smtClean="0">
                <a:solidFill>
                  <a:schemeClr val="tx1">
                    <a:lumMod val="50000"/>
                  </a:schemeClr>
                </a:solidFill>
                <a:latin typeface="+mn-lt"/>
                <a:ea typeface="Times New Roman" panose="02020603050405020304" pitchFamily="18" charset="0"/>
                <a:cs typeface="Times New Roman" panose="02020603050405020304" pitchFamily="18" charset="0"/>
              </a:rPr>
              <a:t>triển.</a:t>
            </a:r>
          </a:p>
          <a:p>
            <a:pPr marL="285750" indent="-285750">
              <a:buFont typeface="Wingdings" panose="05000000000000000000" pitchFamily="2" charset="2"/>
              <a:buChar char="v"/>
            </a:pPr>
            <a:r>
              <a:rPr lang="en-US" dirty="0" smtClean="0">
                <a:solidFill>
                  <a:schemeClr val="tx1">
                    <a:lumMod val="50000"/>
                  </a:schemeClr>
                </a:solidFill>
                <a:latin typeface="+mn-lt"/>
                <a:ea typeface="Times New Roman" panose="02020603050405020304" pitchFamily="18" charset="0"/>
                <a:cs typeface="Times New Roman" panose="02020603050405020304" pitchFamily="18" charset="0"/>
              </a:rPr>
              <a:t>Thứ </a:t>
            </a:r>
            <a:r>
              <a:rPr lang="en-US" dirty="0">
                <a:solidFill>
                  <a:schemeClr val="tx1">
                    <a:lumMod val="50000"/>
                  </a:schemeClr>
                </a:solidFill>
                <a:latin typeface="+mn-lt"/>
                <a:ea typeface="Times New Roman" panose="02020603050405020304" pitchFamily="18" charset="0"/>
                <a:cs typeface="Times New Roman" panose="02020603050405020304" pitchFamily="18" charset="0"/>
              </a:rPr>
              <a:t>sáu: Tổ chức và hoạt động của bộ máy nhà nước theo nguyên tắc tập trung dân chủ, có sự phân công, phân cấp, phối hợp và kiểm soát lẫn nhau, nhưng đảm bảo quyền lực là thống nhất và sự chủ đạo thống nhất của Trung ương.</a:t>
            </a:r>
            <a:endParaRPr lang="en-US" dirty="0">
              <a:solidFill>
                <a:schemeClr val="tx1">
                  <a:lumMod val="50000"/>
                </a:schemeClr>
              </a:solidFill>
              <a:effectLst/>
              <a:latin typeface="+mn-lt"/>
              <a:ea typeface="Times New Roman" panose="02020603050405020304" pitchFamily="18" charset="0"/>
              <a:cs typeface="Times New Roman" panose="02020603050405020304" pitchFamily="18" charset="0"/>
            </a:endParaRPr>
          </a:p>
        </p:txBody>
      </p:sp>
      <p:sp>
        <p:nvSpPr>
          <p:cNvPr id="5"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spTree>
    <p:extLst>
      <p:ext uri="{BB962C8B-B14F-4D97-AF65-F5344CB8AC3E}">
        <p14:creationId xmlns:p14="http://schemas.microsoft.com/office/powerpoint/2010/main" val="34878672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6048" y="-3375"/>
            <a:ext cx="7867323" cy="1569660"/>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sz="1600" b="1" dirty="0" smtClean="0">
                <a:solidFill>
                  <a:srgbClr val="C9403B"/>
                </a:solidFill>
                <a:latin typeface="+mn-lt"/>
                <a:ea typeface="Times New Roman" panose="02020603050405020304" pitchFamily="18" charset="0"/>
                <a:cs typeface="Times New Roman" panose="02020603050405020304" pitchFamily="18" charset="0"/>
              </a:rPr>
              <a:t>2.3. Phát huy dân chủ xã hội chủ nghĩa, xây dựng Nhà nước pháp quyền xã hội chủ nghĩa ở Việt Nam hiện nay:</a:t>
            </a:r>
            <a:endParaRPr lang="en-US" sz="1600" dirty="0" smtClean="0">
              <a:solidFill>
                <a:srgbClr val="C9403B"/>
              </a:solidFill>
              <a:latin typeface="+mn-lt"/>
              <a:ea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Ø"/>
            </a:pPr>
            <a:r>
              <a:rPr lang="en-US" sz="1600" b="1" u="sng" dirty="0" smtClean="0">
                <a:solidFill>
                  <a:schemeClr val="tx1">
                    <a:lumMod val="50000"/>
                  </a:schemeClr>
                </a:solidFill>
                <a:latin typeface="+mn-lt"/>
                <a:ea typeface="Times New Roman" panose="02020603050405020304" pitchFamily="18" charset="0"/>
                <a:cs typeface="Times New Roman" panose="02020603050405020304" pitchFamily="18" charset="0"/>
              </a:rPr>
              <a:t>Phát huy dân chủ xã hội chủ nghĩa ở Việt Nam hiện nay:</a:t>
            </a:r>
          </a:p>
          <a:p>
            <a:pPr algn="just">
              <a:lnSpc>
                <a:spcPct val="150000"/>
              </a:lnSpc>
            </a:pPr>
            <a:endParaRPr lang="en-US" sz="1600" u="sng" dirty="0" smtClean="0">
              <a:solidFill>
                <a:schemeClr val="tx1">
                  <a:lumMod val="50000"/>
                </a:schemeClr>
              </a:solidFill>
              <a:latin typeface="+mn-lt"/>
              <a:ea typeface="Times New Roman" panose="02020603050405020304" pitchFamily="18" charset="0"/>
              <a:cs typeface="Times New Roman" panose="02020603050405020304" pitchFamily="18" charset="0"/>
            </a:endParaRPr>
          </a:p>
        </p:txBody>
      </p:sp>
      <p:sp>
        <p:nvSpPr>
          <p:cNvPr id="4"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smtClean="0">
                <a:solidFill>
                  <a:srgbClr val="F3E2B5"/>
                </a:solidFill>
                <a:latin typeface="+mj-lt"/>
              </a:rPr>
              <a:t>CHỦ NGHĨA XÃ HỘI KHOA HỌC</a:t>
            </a:r>
            <a:endParaRPr dirty="0">
              <a:solidFill>
                <a:schemeClr val="accent3"/>
              </a:solidFill>
              <a:latin typeface="+mj-lt"/>
            </a:endParaRPr>
          </a:p>
        </p:txBody>
      </p:sp>
      <p:pic>
        <p:nvPicPr>
          <p:cNvPr id="8194" name="Picture 2" descr="https://vnn-imgs-a1.vgcloud.vn/img.infonet.vn/w660/Uploaded/2020/yrfjpyofjpy/2015_12_01/dhd_infonet.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930" b="100000" l="36061" r="100000"/>
                    </a14:imgEffect>
                  </a14:imgLayer>
                </a14:imgProps>
              </a:ext>
              <a:ext uri="{28A0092B-C50C-407E-A947-70E740481C1C}">
                <a14:useLocalDpi xmlns:a14="http://schemas.microsoft.com/office/drawing/2010/main" val="0"/>
              </a:ext>
            </a:extLst>
          </a:blip>
          <a:srcRect/>
          <a:stretch>
            <a:fillRect/>
          </a:stretch>
        </p:blipFill>
        <p:spPr bwMode="auto">
          <a:xfrm>
            <a:off x="2857500" y="1609724"/>
            <a:ext cx="6286500" cy="35337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6245" y="1310133"/>
            <a:ext cx="4217437" cy="3754874"/>
          </a:xfrm>
          <a:prstGeom prst="rect">
            <a:avLst/>
          </a:prstGeom>
        </p:spPr>
        <p:txBody>
          <a:bodyPr wrap="square">
            <a:spAutoFit/>
          </a:bodyPr>
          <a:lstStyle/>
          <a:p>
            <a:pPr marL="285750" indent="-285750" algn="just">
              <a:buFont typeface="Wingdings" panose="05000000000000000000" pitchFamily="2" charset="2"/>
              <a:buChar char="v"/>
            </a:pPr>
            <a:r>
              <a:rPr lang="en-US" dirty="0">
                <a:solidFill>
                  <a:schemeClr val="tx1">
                    <a:lumMod val="50000"/>
                  </a:schemeClr>
                </a:solidFill>
                <a:ea typeface="Times New Roman" panose="02020603050405020304" pitchFamily="18" charset="0"/>
                <a:cs typeface="Times New Roman" panose="02020603050405020304" pitchFamily="18" charset="0"/>
              </a:rPr>
              <a:t>Một là: Hoàn thiện, xây dựng thể chế kinh tế thị trường định hướng xã hội chủ nghĩa tạo ra cơ sở kinh tế vững chắc cho xây dựng dân chủ xã hội chủ nghĩa.</a:t>
            </a:r>
          </a:p>
          <a:p>
            <a:pPr marL="285750" indent="-285750" algn="just">
              <a:buFont typeface="Wingdings" panose="05000000000000000000" pitchFamily="2" charset="2"/>
              <a:buChar char="v"/>
            </a:pPr>
            <a:r>
              <a:rPr lang="en-US" dirty="0">
                <a:solidFill>
                  <a:schemeClr val="tx1">
                    <a:lumMod val="50000"/>
                  </a:schemeClr>
                </a:solidFill>
                <a:ea typeface="Times New Roman" panose="02020603050405020304" pitchFamily="18" charset="0"/>
                <a:cs typeface="Times New Roman" panose="02020603050405020304" pitchFamily="18" charset="0"/>
              </a:rPr>
              <a:t>Hai là: Xây dựng Đảng Cộng sản Việt Nam trong sạch, vững mạnh với tư cách điều kiện tiên quyết để xây dựng nền dân chủ xã hội chủ nghĩa ở Việt Nam</a:t>
            </a:r>
          </a:p>
          <a:p>
            <a:pPr marL="285750" indent="-285750" algn="just">
              <a:buFont typeface="Wingdings" panose="05000000000000000000" pitchFamily="2" charset="2"/>
              <a:buChar char="v"/>
            </a:pPr>
            <a:r>
              <a:rPr lang="en-US" dirty="0">
                <a:solidFill>
                  <a:schemeClr val="tx1">
                    <a:lumMod val="50000"/>
                  </a:schemeClr>
                </a:solidFill>
                <a:ea typeface="Times New Roman" panose="02020603050405020304" pitchFamily="18" charset="0"/>
                <a:cs typeface="Times New Roman" panose="02020603050405020304" pitchFamily="18" charset="0"/>
              </a:rPr>
              <a:t>Ba là: Xây dựng nhà nước pháp quyền xã hội chủ nghĩa vững mạnh với tư cách điều kiện để thực thi dân chủ xã hội chủ nghĩa.</a:t>
            </a:r>
          </a:p>
          <a:p>
            <a:pPr marL="285750" indent="-285750" algn="just">
              <a:buFont typeface="Wingdings" panose="05000000000000000000" pitchFamily="2" charset="2"/>
              <a:buChar char="v"/>
            </a:pPr>
            <a:r>
              <a:rPr lang="en-US" dirty="0">
                <a:solidFill>
                  <a:schemeClr val="tx1">
                    <a:lumMod val="50000"/>
                  </a:schemeClr>
                </a:solidFill>
                <a:ea typeface="Times New Roman" panose="02020603050405020304" pitchFamily="18" charset="0"/>
                <a:cs typeface="Times New Roman" panose="02020603050405020304" pitchFamily="18" charset="0"/>
              </a:rPr>
              <a:t>Bốn là: Nâng cao vai trò của các tổ chức chính trị - xã hội trong xây dựng nền dân chủ xã hội chủ nghĩa.</a:t>
            </a:r>
          </a:p>
          <a:p>
            <a:pPr marL="285750" indent="-285750" algn="just">
              <a:buFont typeface="Wingdings" panose="05000000000000000000" pitchFamily="2" charset="2"/>
              <a:buChar char="v"/>
            </a:pPr>
            <a:r>
              <a:rPr lang="en-US" dirty="0">
                <a:solidFill>
                  <a:schemeClr val="tx1">
                    <a:lumMod val="50000"/>
                  </a:schemeClr>
                </a:solidFill>
                <a:ea typeface="Times New Roman" panose="02020603050405020304" pitchFamily="18" charset="0"/>
                <a:cs typeface="Times New Roman" panose="02020603050405020304" pitchFamily="18" charset="0"/>
              </a:rPr>
              <a:t>Năm là: Xây dựng và từng bước hoàn thiện các hệ thống giám sát, phản biện xã hội làm chủ của nhân dân.</a:t>
            </a:r>
          </a:p>
        </p:txBody>
      </p:sp>
    </p:spTree>
    <p:extLst>
      <p:ext uri="{BB962C8B-B14F-4D97-AF65-F5344CB8AC3E}">
        <p14:creationId xmlns:p14="http://schemas.microsoft.com/office/powerpoint/2010/main" val="26584635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fade">
                                      <p:cBhvr>
                                        <p:cTn id="10" dur="500"/>
                                        <p:tgtEl>
                                          <p:spTgt spid="8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275773"/>
            <a:ext cx="7802252" cy="2077492"/>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sz="1600" b="1" u="sng" dirty="0">
                <a:solidFill>
                  <a:schemeClr val="tx1">
                    <a:lumMod val="50000"/>
                  </a:schemeClr>
                </a:solidFill>
                <a:ea typeface="Times New Roman" panose="02020603050405020304" pitchFamily="18" charset="0"/>
                <a:cs typeface="Times New Roman" panose="02020603050405020304" pitchFamily="18" charset="0"/>
              </a:rPr>
              <a:t>b. Tiếp tục xây dựng và hoàn thiện Nhà nước pháp quyền xã hội chủ nghĩa:</a:t>
            </a:r>
            <a:endParaRPr lang="en-US" sz="1600" u="sng" dirty="0">
              <a:solidFill>
                <a:schemeClr val="tx1">
                  <a:lumMod val="50000"/>
                </a:schemeClr>
              </a:solidFill>
              <a:ea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v"/>
            </a:pPr>
            <a:r>
              <a:rPr lang="en-US" dirty="0">
                <a:solidFill>
                  <a:schemeClr val="tx1">
                    <a:lumMod val="50000"/>
                  </a:schemeClr>
                </a:solidFill>
                <a:ea typeface="Times New Roman" panose="02020603050405020304" pitchFamily="18" charset="0"/>
                <a:cs typeface="Times New Roman" panose="02020603050405020304" pitchFamily="18" charset="0"/>
              </a:rPr>
              <a:t>Một là, xây dựng Nhà nước Pháp quyền xã hội chủ nghĩa dưới sự lãnh đạo của Đảng – Nhà nước.</a:t>
            </a:r>
          </a:p>
          <a:p>
            <a:pPr marL="285750" indent="-285750">
              <a:lnSpc>
                <a:spcPct val="150000"/>
              </a:lnSpc>
              <a:buFont typeface="Wingdings" panose="05000000000000000000" pitchFamily="2" charset="2"/>
              <a:buChar char="v"/>
            </a:pPr>
            <a:r>
              <a:rPr lang="en-US" dirty="0">
                <a:solidFill>
                  <a:schemeClr val="tx1">
                    <a:lumMod val="50000"/>
                  </a:schemeClr>
                </a:solidFill>
                <a:ea typeface="Times New Roman" panose="02020603050405020304" pitchFamily="18" charset="0"/>
                <a:cs typeface="Times New Roman" panose="02020603050405020304" pitchFamily="18" charset="0"/>
              </a:rPr>
              <a:t>Hai là, cải cách thể chế và phương thức hoạt động của Nhà nước</a:t>
            </a:r>
          </a:p>
          <a:p>
            <a:pPr marL="285750" indent="-285750">
              <a:lnSpc>
                <a:spcPct val="150000"/>
              </a:lnSpc>
              <a:buFont typeface="Wingdings" panose="05000000000000000000" pitchFamily="2" charset="2"/>
              <a:buChar char="v"/>
            </a:pPr>
            <a:r>
              <a:rPr lang="en-US" dirty="0">
                <a:solidFill>
                  <a:schemeClr val="tx1">
                    <a:lumMod val="50000"/>
                  </a:schemeClr>
                </a:solidFill>
                <a:ea typeface="Times New Roman" panose="02020603050405020304" pitchFamily="18" charset="0"/>
                <a:cs typeface="Times New Roman" panose="02020603050405020304" pitchFamily="18" charset="0"/>
              </a:rPr>
              <a:t>Ba là, xây dựng đội ngũ cán bộ, công chức trong sạch, có năng lực.</a:t>
            </a:r>
          </a:p>
          <a:p>
            <a:pPr marL="285750" indent="-285750">
              <a:lnSpc>
                <a:spcPct val="150000"/>
              </a:lnSpc>
              <a:buFont typeface="Wingdings" panose="05000000000000000000" pitchFamily="2" charset="2"/>
              <a:buChar char="v"/>
            </a:pPr>
            <a:r>
              <a:rPr lang="en-US" dirty="0">
                <a:solidFill>
                  <a:schemeClr val="tx1">
                    <a:lumMod val="50000"/>
                  </a:schemeClr>
                </a:solidFill>
                <a:ea typeface="Times New Roman" panose="02020603050405020304" pitchFamily="18" charset="0"/>
                <a:cs typeface="Times New Roman" panose="02020603050405020304" pitchFamily="18" charset="0"/>
              </a:rPr>
              <a:t>Bốn là, đấu tranh phòng chống tham nhũng, lãng phí, thực hành tiết kiệm</a:t>
            </a:r>
          </a:p>
        </p:txBody>
      </p:sp>
      <p:sp>
        <p:nvSpPr>
          <p:cNvPr id="4"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pic>
        <p:nvPicPr>
          <p:cNvPr id="9218" name="Picture 2" descr="https://bcp.cdnchinhphu.vn/Uploaded/truonggiangthanh/2021_07_03/CTN%20phat%20bieu%2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40" y="2571675"/>
            <a:ext cx="3372155" cy="239423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bcp.cdnchinhphu.vn/Uploaded/truonggiangthanh/2021_07_03/CTN%20phat%20bieu%2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895" y="2560874"/>
            <a:ext cx="3682509" cy="240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8201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par>
                                <p:cTn id="11" presetID="10" presetClass="entr" presetSubtype="0" fill="hold" nodeType="with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fade">
                                      <p:cBhvr>
                                        <p:cTn id="13" dur="500"/>
                                        <p:tgtEl>
                                          <p:spTgt spid="92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4"/>
                                        </p:tgtEl>
                                        <p:attrNameLst>
                                          <p:attrName>ppt_x</p:attrName>
                                        </p:attrNameLst>
                                      </p:cBhvr>
                                      <p:tavLst>
                                        <p:tav tm="0">
                                          <p:val>
                                            <p:strVal val="ppt_x"/>
                                          </p:val>
                                        </p:tav>
                                        <p:tav tm="100000">
                                          <p:val>
                                            <p:strVal val="ppt_x"/>
                                          </p:val>
                                        </p:tav>
                                      </p:tavLst>
                                    </p:anim>
                                    <p:anim calcmode="lin" valueType="num">
                                      <p:cBhvr additive="base">
                                        <p:cTn id="18" dur="500"/>
                                        <p:tgtEl>
                                          <p:spTgt spid="4"/>
                                        </p:tgtEl>
                                        <p:attrNameLst>
                                          <p:attrName>ppt_y</p:attrName>
                                        </p:attrNameLst>
                                      </p:cBhvr>
                                      <p:tavLst>
                                        <p:tav tm="0">
                                          <p:val>
                                            <p:strVal val="ppt_y"/>
                                          </p:val>
                                        </p:tav>
                                        <p:tav tm="100000">
                                          <p:val>
                                            <p:strVal val="1+ppt_h/2"/>
                                          </p:val>
                                        </p:tav>
                                      </p:tavLst>
                                    </p:anim>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1" name="Google Shape;961;p43"/>
          <p:cNvSpPr/>
          <p:nvPr/>
        </p:nvSpPr>
        <p:spPr>
          <a:xfrm>
            <a:off x="1537422" y="205272"/>
            <a:ext cx="7081706" cy="2656117"/>
          </a:xfrm>
          <a:custGeom>
            <a:avLst/>
            <a:gdLst/>
            <a:ahLst/>
            <a:cxnLst/>
            <a:rect l="l" t="t" r="r" b="b"/>
            <a:pathLst>
              <a:path w="71330" h="15528" extrusionOk="0">
                <a:moveTo>
                  <a:pt x="1456" y="1941"/>
                </a:moveTo>
                <a:lnTo>
                  <a:pt x="0" y="15043"/>
                </a:lnTo>
                <a:lnTo>
                  <a:pt x="69874" y="15528"/>
                </a:lnTo>
                <a:lnTo>
                  <a:pt x="71330" y="0"/>
                </a:lnTo>
                <a:close/>
              </a:path>
            </a:pathLst>
          </a:custGeom>
          <a:solidFill>
            <a:schemeClr val="accent1"/>
          </a:solidFill>
          <a:ln>
            <a:noFill/>
          </a:ln>
        </p:spPr>
      </p:sp>
      <p:sp>
        <p:nvSpPr>
          <p:cNvPr id="962" name="Google Shape;962;p43"/>
          <p:cNvSpPr txBox="1">
            <a:spLocks noGrp="1"/>
          </p:cNvSpPr>
          <p:nvPr>
            <p:ph type="title"/>
          </p:nvPr>
        </p:nvSpPr>
        <p:spPr>
          <a:xfrm rot="-5400000">
            <a:off x="-2876648" y="2068149"/>
            <a:ext cx="6176865" cy="12754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9600" dirty="0" smtClean="0">
                <a:solidFill>
                  <a:srgbClr val="F3E4BB"/>
                </a:solidFill>
              </a:rPr>
              <a:t>T </a:t>
            </a:r>
            <a:r>
              <a:rPr lang="en" sz="9600" dirty="0" smtClean="0">
                <a:solidFill>
                  <a:srgbClr val="F3E4BB"/>
                </a:solidFill>
              </a:rPr>
              <a:t>h</a:t>
            </a:r>
            <a:r>
              <a:rPr lang="vi-VN" sz="9600" dirty="0" smtClean="0">
                <a:solidFill>
                  <a:srgbClr val="F3E4BB"/>
                </a:solidFill>
              </a:rPr>
              <a:t> </a:t>
            </a:r>
            <a:r>
              <a:rPr lang="en" sz="9600" dirty="0" smtClean="0">
                <a:solidFill>
                  <a:srgbClr val="F3E4BB"/>
                </a:solidFill>
              </a:rPr>
              <a:t>e </a:t>
            </a:r>
            <a:r>
              <a:rPr lang="vi-VN" sz="9600" dirty="0" smtClean="0">
                <a:solidFill>
                  <a:srgbClr val="F3E4BB"/>
                </a:solidFill>
              </a:rPr>
              <a:t> </a:t>
            </a:r>
            <a:r>
              <a:rPr lang="en" sz="9600" dirty="0" smtClean="0">
                <a:solidFill>
                  <a:srgbClr val="F3E4BB"/>
                </a:solidFill>
              </a:rPr>
              <a:t>e</a:t>
            </a:r>
            <a:r>
              <a:rPr lang="vi-VN" sz="9600" dirty="0" smtClean="0">
                <a:solidFill>
                  <a:srgbClr val="F3E4BB"/>
                </a:solidFill>
              </a:rPr>
              <a:t> </a:t>
            </a:r>
            <a:r>
              <a:rPr lang="en" sz="9600" dirty="0" smtClean="0">
                <a:solidFill>
                  <a:srgbClr val="F3E4BB"/>
                </a:solidFill>
              </a:rPr>
              <a:t>n</a:t>
            </a:r>
            <a:r>
              <a:rPr lang="vi-VN" sz="9600" dirty="0" smtClean="0">
                <a:solidFill>
                  <a:srgbClr val="F3E4BB"/>
                </a:solidFill>
              </a:rPr>
              <a:t> </a:t>
            </a:r>
            <a:r>
              <a:rPr lang="en" sz="9600" dirty="0" smtClean="0">
                <a:solidFill>
                  <a:srgbClr val="F3E4BB"/>
                </a:solidFill>
              </a:rPr>
              <a:t>d</a:t>
            </a:r>
            <a:endParaRPr sz="9600" dirty="0">
              <a:solidFill>
                <a:srgbClr val="F3E4BB"/>
              </a:solidFill>
            </a:endParaRPr>
          </a:p>
        </p:txBody>
      </p:sp>
      <p:sp>
        <p:nvSpPr>
          <p:cNvPr id="965" name="Google Shape;965;p43"/>
          <p:cNvSpPr txBox="1"/>
          <p:nvPr/>
        </p:nvSpPr>
        <p:spPr>
          <a:xfrm>
            <a:off x="1277790" y="2061598"/>
            <a:ext cx="3980222" cy="18270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solidFill>
                  <a:schemeClr val="dk1"/>
                </a:solidFill>
                <a:latin typeface="Hind Vadodara Light"/>
                <a:ea typeface="Hind Vadodara Light"/>
                <a:cs typeface="Hind Vadodara Light"/>
                <a:sym typeface="Hind Vadodara Light"/>
              </a:rPr>
              <a:t>Cảm ơn các bạn và thầy đã lắng nghe .</a:t>
            </a:r>
            <a:endParaRPr dirty="0">
              <a:solidFill>
                <a:schemeClr val="dk1"/>
              </a:solidFill>
              <a:latin typeface="Hind Vadodara Light"/>
              <a:ea typeface="Hind Vadodara Light"/>
              <a:cs typeface="Hind Vadodara Light"/>
              <a:sym typeface="Hind Vadodara Light"/>
            </a:endParaRPr>
          </a:p>
        </p:txBody>
      </p:sp>
      <p:grpSp>
        <p:nvGrpSpPr>
          <p:cNvPr id="973" name="Google Shape;973;p43"/>
          <p:cNvGrpSpPr/>
          <p:nvPr/>
        </p:nvGrpSpPr>
        <p:grpSpPr>
          <a:xfrm>
            <a:off x="3767779" y="131534"/>
            <a:ext cx="5898735" cy="4222175"/>
            <a:chOff x="5579297" y="2377575"/>
            <a:chExt cx="3405827" cy="2437811"/>
          </a:xfrm>
        </p:grpSpPr>
        <p:pic>
          <p:nvPicPr>
            <p:cNvPr id="974" name="Google Shape;974;p43"/>
            <p:cNvPicPr preferRelativeResize="0"/>
            <p:nvPr/>
          </p:nvPicPr>
          <p:blipFill rotWithShape="1">
            <a:blip r:embed="rId3">
              <a:alphaModFix/>
            </a:blip>
            <a:srcRect r="13651"/>
            <a:stretch/>
          </p:blipFill>
          <p:spPr>
            <a:xfrm>
              <a:off x="5579297" y="3146336"/>
              <a:ext cx="3405827" cy="1669050"/>
            </a:xfrm>
            <a:prstGeom prst="rect">
              <a:avLst/>
            </a:prstGeom>
            <a:noFill/>
            <a:ln>
              <a:noFill/>
            </a:ln>
          </p:spPr>
        </p:pic>
        <p:sp>
          <p:nvSpPr>
            <p:cNvPr id="975" name="Google Shape;975;p43"/>
            <p:cNvSpPr/>
            <p:nvPr/>
          </p:nvSpPr>
          <p:spPr>
            <a:xfrm>
              <a:off x="5634025" y="2377575"/>
              <a:ext cx="388200" cy="388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964;p43"/>
          <p:cNvSpPr txBox="1"/>
          <p:nvPr/>
        </p:nvSpPr>
        <p:spPr>
          <a:xfrm>
            <a:off x="849513" y="2242622"/>
            <a:ext cx="3980222" cy="78395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4800" dirty="0" smtClean="0">
                <a:solidFill>
                  <a:schemeClr val="accent3"/>
                </a:solidFill>
                <a:latin typeface="Jockey One"/>
                <a:ea typeface="Jockey One"/>
                <a:cs typeface="Jockey One"/>
                <a:sym typeface="Jockey One"/>
              </a:rPr>
              <a:t>THANK YOU !</a:t>
            </a:r>
            <a:endParaRPr sz="4800" dirty="0">
              <a:solidFill>
                <a:schemeClr val="accent3"/>
              </a:solidFill>
              <a:latin typeface="Jockey One"/>
              <a:ea typeface="Jockey One"/>
              <a:cs typeface="Jockey One"/>
              <a:sym typeface="Jockey One"/>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62"/>
                                        </p:tgtEl>
                                        <p:attrNameLst>
                                          <p:attrName>style.visibility</p:attrName>
                                        </p:attrNameLst>
                                      </p:cBhvr>
                                      <p:to>
                                        <p:strVal val="visible"/>
                                      </p:to>
                                    </p:set>
                                    <p:animEffect transition="in" filter="fade">
                                      <p:cBhvr>
                                        <p:cTn id="7" dur="1000"/>
                                        <p:tgtEl>
                                          <p:spTgt spid="962"/>
                                        </p:tgtEl>
                                      </p:cBhvr>
                                    </p:animEffect>
                                    <p:anim calcmode="lin" valueType="num">
                                      <p:cBhvr>
                                        <p:cTn id="8" dur="1000" fill="hold"/>
                                        <p:tgtEl>
                                          <p:spTgt spid="962"/>
                                        </p:tgtEl>
                                        <p:attrNameLst>
                                          <p:attrName>ppt_x</p:attrName>
                                        </p:attrNameLst>
                                      </p:cBhvr>
                                      <p:tavLst>
                                        <p:tav tm="0">
                                          <p:val>
                                            <p:strVal val="#ppt_x"/>
                                          </p:val>
                                        </p:tav>
                                        <p:tav tm="100000">
                                          <p:val>
                                            <p:strVal val="#ppt_x"/>
                                          </p:val>
                                        </p:tav>
                                      </p:tavLst>
                                    </p:anim>
                                    <p:anim calcmode="lin" valueType="num">
                                      <p:cBhvr>
                                        <p:cTn id="9" dur="1000" fill="hold"/>
                                        <p:tgtEl>
                                          <p:spTgt spid="962"/>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961"/>
                                        </p:tgtEl>
                                        <p:attrNameLst>
                                          <p:attrName>style.visibility</p:attrName>
                                        </p:attrNameLst>
                                      </p:cBhvr>
                                      <p:to>
                                        <p:strVal val="visible"/>
                                      </p:to>
                                    </p:set>
                                    <p:animEffect transition="in" filter="wipe(down)">
                                      <p:cBhvr>
                                        <p:cTn id="12" dur="580">
                                          <p:stCondLst>
                                            <p:cond delay="0"/>
                                          </p:stCondLst>
                                        </p:cTn>
                                        <p:tgtEl>
                                          <p:spTgt spid="961"/>
                                        </p:tgtEl>
                                      </p:cBhvr>
                                    </p:animEffect>
                                    <p:anim calcmode="lin" valueType="num">
                                      <p:cBhvr>
                                        <p:cTn id="13" dur="1822" tmFilter="0,0; 0.14,0.36; 0.43,0.73; 0.71,0.91; 1.0,1.0">
                                          <p:stCondLst>
                                            <p:cond delay="0"/>
                                          </p:stCondLst>
                                        </p:cTn>
                                        <p:tgtEl>
                                          <p:spTgt spid="96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6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6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6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61"/>
                                        </p:tgtEl>
                                        <p:attrNameLst>
                                          <p:attrName>ppt_y</p:attrName>
                                        </p:attrNameLst>
                                      </p:cBhvr>
                                      <p:tavLst>
                                        <p:tav tm="0" fmla="#ppt_y-sin(pi*$)/81">
                                          <p:val>
                                            <p:fltVal val="0"/>
                                          </p:val>
                                        </p:tav>
                                        <p:tav tm="100000">
                                          <p:val>
                                            <p:fltVal val="1"/>
                                          </p:val>
                                        </p:tav>
                                      </p:tavLst>
                                    </p:anim>
                                    <p:animScale>
                                      <p:cBhvr>
                                        <p:cTn id="18" dur="26">
                                          <p:stCondLst>
                                            <p:cond delay="650"/>
                                          </p:stCondLst>
                                        </p:cTn>
                                        <p:tgtEl>
                                          <p:spTgt spid="961"/>
                                        </p:tgtEl>
                                      </p:cBhvr>
                                      <p:to x="100000" y="60000"/>
                                    </p:animScale>
                                    <p:animScale>
                                      <p:cBhvr>
                                        <p:cTn id="19" dur="166" decel="50000">
                                          <p:stCondLst>
                                            <p:cond delay="676"/>
                                          </p:stCondLst>
                                        </p:cTn>
                                        <p:tgtEl>
                                          <p:spTgt spid="961"/>
                                        </p:tgtEl>
                                      </p:cBhvr>
                                      <p:to x="100000" y="100000"/>
                                    </p:animScale>
                                    <p:animScale>
                                      <p:cBhvr>
                                        <p:cTn id="20" dur="26">
                                          <p:stCondLst>
                                            <p:cond delay="1312"/>
                                          </p:stCondLst>
                                        </p:cTn>
                                        <p:tgtEl>
                                          <p:spTgt spid="961"/>
                                        </p:tgtEl>
                                      </p:cBhvr>
                                      <p:to x="100000" y="80000"/>
                                    </p:animScale>
                                    <p:animScale>
                                      <p:cBhvr>
                                        <p:cTn id="21" dur="166" decel="50000">
                                          <p:stCondLst>
                                            <p:cond delay="1338"/>
                                          </p:stCondLst>
                                        </p:cTn>
                                        <p:tgtEl>
                                          <p:spTgt spid="961"/>
                                        </p:tgtEl>
                                      </p:cBhvr>
                                      <p:to x="100000" y="100000"/>
                                    </p:animScale>
                                    <p:animScale>
                                      <p:cBhvr>
                                        <p:cTn id="22" dur="26">
                                          <p:stCondLst>
                                            <p:cond delay="1642"/>
                                          </p:stCondLst>
                                        </p:cTn>
                                        <p:tgtEl>
                                          <p:spTgt spid="961"/>
                                        </p:tgtEl>
                                      </p:cBhvr>
                                      <p:to x="100000" y="90000"/>
                                    </p:animScale>
                                    <p:animScale>
                                      <p:cBhvr>
                                        <p:cTn id="23" dur="166" decel="50000">
                                          <p:stCondLst>
                                            <p:cond delay="1668"/>
                                          </p:stCondLst>
                                        </p:cTn>
                                        <p:tgtEl>
                                          <p:spTgt spid="961"/>
                                        </p:tgtEl>
                                      </p:cBhvr>
                                      <p:to x="100000" y="100000"/>
                                    </p:animScale>
                                    <p:animScale>
                                      <p:cBhvr>
                                        <p:cTn id="24" dur="26">
                                          <p:stCondLst>
                                            <p:cond delay="1808"/>
                                          </p:stCondLst>
                                        </p:cTn>
                                        <p:tgtEl>
                                          <p:spTgt spid="961"/>
                                        </p:tgtEl>
                                      </p:cBhvr>
                                      <p:to x="100000" y="95000"/>
                                    </p:animScale>
                                    <p:animScale>
                                      <p:cBhvr>
                                        <p:cTn id="25" dur="166" decel="50000">
                                          <p:stCondLst>
                                            <p:cond delay="1834"/>
                                          </p:stCondLst>
                                        </p:cTn>
                                        <p:tgtEl>
                                          <p:spTgt spid="961"/>
                                        </p:tgtEl>
                                      </p:cBhvr>
                                      <p:to x="100000" y="100000"/>
                                    </p:animScale>
                                  </p:childTnLst>
                                </p:cTn>
                              </p:par>
                              <p:par>
                                <p:cTn id="26" presetID="14" presetClass="entr" presetSubtype="10" fill="hold" nodeType="with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8" dur="500"/>
                                        <p:tgtEl>
                                          <p:spTgt spid="2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65"/>
                                        </p:tgtEl>
                                        <p:attrNameLst>
                                          <p:attrName>style.visibility</p:attrName>
                                        </p:attrNameLst>
                                      </p:cBhvr>
                                      <p:to>
                                        <p:strVal val="visible"/>
                                      </p:to>
                                    </p:set>
                                    <p:animEffect transition="in" filter="randombar(horizontal)">
                                      <p:cBhvr>
                                        <p:cTn id="31" dur="500"/>
                                        <p:tgtEl>
                                          <p:spTgt spid="965"/>
                                        </p:tgtEl>
                                      </p:cBhvr>
                                    </p:animEffect>
                                  </p:childTnLst>
                                </p:cTn>
                              </p:par>
                              <p:par>
                                <p:cTn id="32" presetID="2" presetClass="entr" presetSubtype="8" fill="hold" nodeType="withEffect">
                                  <p:stCondLst>
                                    <p:cond delay="0"/>
                                  </p:stCondLst>
                                  <p:childTnLst>
                                    <p:set>
                                      <p:cBhvr>
                                        <p:cTn id="33" dur="1" fill="hold">
                                          <p:stCondLst>
                                            <p:cond delay="0"/>
                                          </p:stCondLst>
                                        </p:cTn>
                                        <p:tgtEl>
                                          <p:spTgt spid="973"/>
                                        </p:tgtEl>
                                        <p:attrNameLst>
                                          <p:attrName>style.visibility</p:attrName>
                                        </p:attrNameLst>
                                      </p:cBhvr>
                                      <p:to>
                                        <p:strVal val="visible"/>
                                      </p:to>
                                    </p:set>
                                    <p:anim calcmode="lin" valueType="num">
                                      <p:cBhvr additive="base">
                                        <p:cTn id="34" dur="500" fill="hold"/>
                                        <p:tgtEl>
                                          <p:spTgt spid="973"/>
                                        </p:tgtEl>
                                        <p:attrNameLst>
                                          <p:attrName>ppt_x</p:attrName>
                                        </p:attrNameLst>
                                      </p:cBhvr>
                                      <p:tavLst>
                                        <p:tav tm="0">
                                          <p:val>
                                            <p:strVal val="0-#ppt_w/2"/>
                                          </p:val>
                                        </p:tav>
                                        <p:tav tm="100000">
                                          <p:val>
                                            <p:strVal val="#ppt_x"/>
                                          </p:val>
                                        </p:tav>
                                      </p:tavLst>
                                    </p:anim>
                                    <p:anim calcmode="lin" valueType="num">
                                      <p:cBhvr additive="base">
                                        <p:cTn id="35" dur="500" fill="hold"/>
                                        <p:tgtEl>
                                          <p:spTgt spid="9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 grpId="0"/>
      <p:bldP spid="9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5159"/>
            <a:ext cx="9170950" cy="5158659"/>
          </a:xfrm>
          <a:prstGeom prst="rect">
            <a:avLst/>
          </a:prstGeom>
        </p:spPr>
      </p:pic>
      <p:pic>
        <p:nvPicPr>
          <p:cNvPr id="13" name="Google Shape;111;p23"/>
          <p:cNvPicPr preferRelativeResize="0"/>
          <p:nvPr/>
        </p:nvPicPr>
        <p:blipFill rotWithShape="1">
          <a:blip r:embed="rId4">
            <a:alphaModFix/>
          </a:blip>
          <a:srcRect l="6014" r="28613"/>
          <a:stretch/>
        </p:blipFill>
        <p:spPr>
          <a:xfrm>
            <a:off x="6269420" y="-548554"/>
            <a:ext cx="3170902" cy="2728329"/>
          </a:xfrm>
          <a:prstGeom prst="rect">
            <a:avLst/>
          </a:prstGeom>
          <a:noFill/>
          <a:ln>
            <a:noFill/>
          </a:ln>
        </p:spPr>
      </p:pic>
      <p:sp>
        <p:nvSpPr>
          <p:cNvPr id="14" name="Google Shape;961;p43"/>
          <p:cNvSpPr/>
          <p:nvPr/>
        </p:nvSpPr>
        <p:spPr>
          <a:xfrm>
            <a:off x="269372" y="0"/>
            <a:ext cx="4704561" cy="1158591"/>
          </a:xfrm>
          <a:custGeom>
            <a:avLst/>
            <a:gdLst/>
            <a:ahLst/>
            <a:cxnLst/>
            <a:rect l="l" t="t" r="r" b="b"/>
            <a:pathLst>
              <a:path w="71330" h="15528" extrusionOk="0">
                <a:moveTo>
                  <a:pt x="1456" y="1941"/>
                </a:moveTo>
                <a:lnTo>
                  <a:pt x="0" y="15043"/>
                </a:lnTo>
                <a:lnTo>
                  <a:pt x="69874" y="15528"/>
                </a:lnTo>
                <a:lnTo>
                  <a:pt x="71330" y="0"/>
                </a:lnTo>
                <a:close/>
              </a:path>
            </a:pathLst>
          </a:custGeom>
          <a:solidFill>
            <a:schemeClr val="accent1"/>
          </a:solidFill>
          <a:ln>
            <a:noFill/>
          </a:ln>
        </p:spPr>
      </p:sp>
      <p:sp>
        <p:nvSpPr>
          <p:cNvPr id="8" name="Google Shape;113;p23"/>
          <p:cNvSpPr txBox="1">
            <a:spLocks noGrp="1"/>
          </p:cNvSpPr>
          <p:nvPr>
            <p:ph type="subTitle" idx="1"/>
          </p:nvPr>
        </p:nvSpPr>
        <p:spPr>
          <a:xfrm>
            <a:off x="1703062" y="598590"/>
            <a:ext cx="5541300" cy="577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b="1" dirty="0" smtClean="0">
                <a:solidFill>
                  <a:srgbClr val="C5B680"/>
                </a:solidFill>
                <a:latin typeface="+mj-lt"/>
              </a:rPr>
              <a:t>Nhóm6</a:t>
            </a:r>
            <a:r>
              <a:rPr lang="en" sz="2400" b="1" dirty="0" smtClean="0">
                <a:solidFill>
                  <a:srgbClr val="C9403B"/>
                </a:solidFill>
                <a:latin typeface="+mj-lt"/>
              </a:rPr>
              <a:t> </a:t>
            </a:r>
            <a:r>
              <a:rPr lang="en" sz="2400" b="1" dirty="0" smtClean="0">
                <a:solidFill>
                  <a:srgbClr val="F3E2B5"/>
                </a:solidFill>
                <a:latin typeface="+mj-lt"/>
              </a:rPr>
              <a:t>_Lớp 20KH1</a:t>
            </a:r>
          </a:p>
        </p:txBody>
      </p:sp>
      <p:sp>
        <p:nvSpPr>
          <p:cNvPr id="15" name="Google Shape;113;p23"/>
          <p:cNvSpPr txBox="1">
            <a:spLocks/>
          </p:cNvSpPr>
          <p:nvPr/>
        </p:nvSpPr>
        <p:spPr>
          <a:xfrm>
            <a:off x="2847800" y="309690"/>
            <a:ext cx="5541300"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1pPr>
            <a:lvl2pPr marL="914400" marR="0" lvl="1"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2pPr>
            <a:lvl3pPr marL="1371600" marR="0" lvl="2"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3pPr>
            <a:lvl4pPr marL="1828800" marR="0" lvl="3"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4pPr>
            <a:lvl5pPr marL="2286000" marR="0" lvl="4"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5pPr>
            <a:lvl6pPr marL="2743200" marR="0" lvl="5"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6pPr>
            <a:lvl7pPr marL="3200400" marR="0" lvl="6"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7pPr>
            <a:lvl8pPr marL="3657600" marR="0" lvl="7" indent="-304800" algn="l" rtl="0">
              <a:lnSpc>
                <a:spcPct val="100000"/>
              </a:lnSpc>
              <a:spcBef>
                <a:spcPts val="1600"/>
              </a:spcBef>
              <a:spcAft>
                <a:spcPts val="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8pPr>
            <a:lvl9pPr marL="4114800" marR="0" lvl="8" indent="-304800" algn="l" rtl="0">
              <a:lnSpc>
                <a:spcPct val="100000"/>
              </a:lnSpc>
              <a:spcBef>
                <a:spcPts val="1600"/>
              </a:spcBef>
              <a:spcAft>
                <a:spcPts val="1600"/>
              </a:spcAft>
              <a:buClr>
                <a:srgbClr val="000000"/>
              </a:buClr>
              <a:buSzPts val="1200"/>
              <a:buFont typeface="Hind Vadodara Light"/>
              <a:buNone/>
              <a:defRPr sz="1200" b="0" i="0" u="none" strike="noStrike" cap="none">
                <a:solidFill>
                  <a:schemeClr val="dk1"/>
                </a:solidFill>
                <a:latin typeface="Hind Vadodara Light"/>
                <a:ea typeface="Hind Vadodara Light"/>
                <a:cs typeface="Hind Vadodara Light"/>
                <a:sym typeface="Hind Vadodara Light"/>
              </a:defRPr>
            </a:lvl9pPr>
          </a:lstStyle>
          <a:p>
            <a:pPr marL="0" indent="0">
              <a:spcAft>
                <a:spcPts val="1600"/>
              </a:spcAft>
            </a:pPr>
            <a:r>
              <a:rPr lang="vi-VN" sz="1400" b="1" dirty="0" smtClean="0">
                <a:solidFill>
                  <a:srgbClr val="C5B680"/>
                </a:solidFill>
                <a:latin typeface="+mj-lt"/>
              </a:rPr>
              <a:t>CHỦ NGHĨA XÃ HỘI</a:t>
            </a:r>
            <a:endParaRPr lang="vi-VN" sz="1400" b="1" dirty="0">
              <a:solidFill>
                <a:srgbClr val="C5B680"/>
              </a:solidFill>
              <a:latin typeface="+mj-lt"/>
            </a:endParaRPr>
          </a:p>
        </p:txBody>
      </p:sp>
      <p:sp>
        <p:nvSpPr>
          <p:cNvPr id="18" name="Google Shape;975;p43"/>
          <p:cNvSpPr/>
          <p:nvPr/>
        </p:nvSpPr>
        <p:spPr>
          <a:xfrm>
            <a:off x="123180" y="2437457"/>
            <a:ext cx="423104" cy="463622"/>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0;p23"/>
          <p:cNvSpPr/>
          <p:nvPr/>
        </p:nvSpPr>
        <p:spPr>
          <a:xfrm>
            <a:off x="7271312" y="4285290"/>
            <a:ext cx="1899638" cy="858210"/>
          </a:xfrm>
          <a:custGeom>
            <a:avLst/>
            <a:gdLst/>
            <a:ahLst/>
            <a:cxnLst/>
            <a:rect l="l" t="t" r="r" b="b"/>
            <a:pathLst>
              <a:path w="196035" h="76182" extrusionOk="0">
                <a:moveTo>
                  <a:pt x="0" y="75697"/>
                </a:moveTo>
                <a:lnTo>
                  <a:pt x="196035" y="0"/>
                </a:lnTo>
                <a:lnTo>
                  <a:pt x="196035" y="75697"/>
                </a:lnTo>
                <a:lnTo>
                  <a:pt x="0" y="76182"/>
                </a:lnTo>
              </a:path>
            </a:pathLst>
          </a:custGeom>
          <a:solidFill>
            <a:schemeClr val="accent1"/>
          </a:solidFill>
          <a:ln>
            <a:noFill/>
          </a:ln>
        </p:spPr>
      </p:sp>
    </p:spTree>
    <p:extLst>
      <p:ext uri="{BB962C8B-B14F-4D97-AF65-F5344CB8AC3E}">
        <p14:creationId xmlns:p14="http://schemas.microsoft.com/office/powerpoint/2010/main" val="81428412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0" dur="500"/>
                                        <p:tgtEl>
                                          <p:spTgt spid="15">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4" name="Google Shape;264;p29"/>
          <p:cNvSpPr/>
          <p:nvPr/>
        </p:nvSpPr>
        <p:spPr>
          <a:xfrm>
            <a:off x="1534589" y="2124124"/>
            <a:ext cx="721949" cy="732025"/>
          </a:xfrm>
          <a:custGeom>
            <a:avLst/>
            <a:gdLst/>
            <a:ahLst/>
            <a:cxnLst/>
            <a:rect l="l" t="t" r="r" b="b"/>
            <a:pathLst>
              <a:path w="23071" h="23393" extrusionOk="0">
                <a:moveTo>
                  <a:pt x="21379" y="0"/>
                </a:moveTo>
                <a:lnTo>
                  <a:pt x="23071" y="21221"/>
                </a:lnTo>
                <a:lnTo>
                  <a:pt x="0" y="23393"/>
                </a:lnTo>
                <a:lnTo>
                  <a:pt x="1086" y="2493"/>
                </a:lnTo>
                <a:close/>
              </a:path>
            </a:pathLst>
          </a:custGeom>
          <a:solidFill>
            <a:schemeClr val="accent1"/>
          </a:solidFill>
          <a:ln>
            <a:noFill/>
          </a:ln>
        </p:spPr>
      </p:sp>
      <p:sp>
        <p:nvSpPr>
          <p:cNvPr id="265" name="Google Shape;265;p29"/>
          <p:cNvSpPr/>
          <p:nvPr/>
        </p:nvSpPr>
        <p:spPr>
          <a:xfrm>
            <a:off x="1534589" y="271463"/>
            <a:ext cx="721949" cy="732025"/>
          </a:xfrm>
          <a:custGeom>
            <a:avLst/>
            <a:gdLst/>
            <a:ahLst/>
            <a:cxnLst/>
            <a:rect l="l" t="t" r="r" b="b"/>
            <a:pathLst>
              <a:path w="23071" h="23393" extrusionOk="0">
                <a:moveTo>
                  <a:pt x="21379" y="0"/>
                </a:moveTo>
                <a:lnTo>
                  <a:pt x="23071" y="21221"/>
                </a:lnTo>
                <a:lnTo>
                  <a:pt x="0" y="23393"/>
                </a:lnTo>
                <a:lnTo>
                  <a:pt x="1086" y="2493"/>
                </a:lnTo>
                <a:close/>
              </a:path>
            </a:pathLst>
          </a:custGeom>
          <a:solidFill>
            <a:schemeClr val="accent1"/>
          </a:solidFill>
          <a:ln>
            <a:noFill/>
          </a:ln>
        </p:spPr>
      </p:sp>
      <p:grpSp>
        <p:nvGrpSpPr>
          <p:cNvPr id="267" name="Google Shape;267;p29"/>
          <p:cNvGrpSpPr/>
          <p:nvPr/>
        </p:nvGrpSpPr>
        <p:grpSpPr>
          <a:xfrm>
            <a:off x="1538599" y="237275"/>
            <a:ext cx="7605401" cy="762948"/>
            <a:chOff x="1484575" y="991977"/>
            <a:chExt cx="7605401" cy="762948"/>
          </a:xfrm>
        </p:grpSpPr>
        <p:sp>
          <p:nvSpPr>
            <p:cNvPr id="268" name="Google Shape;268;p29"/>
            <p:cNvSpPr txBox="1"/>
            <p:nvPr/>
          </p:nvSpPr>
          <p:spPr>
            <a:xfrm>
              <a:off x="1484575" y="1052625"/>
              <a:ext cx="708600" cy="70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accent3"/>
                  </a:solidFill>
                  <a:latin typeface="Jockey One"/>
                  <a:ea typeface="Jockey One"/>
                  <a:cs typeface="Jockey One"/>
                  <a:sym typeface="Jockey One"/>
                </a:rPr>
                <a:t>1</a:t>
              </a:r>
              <a:endParaRPr sz="3200" b="1">
                <a:solidFill>
                  <a:schemeClr val="accent3"/>
                </a:solidFill>
                <a:latin typeface="Jockey One"/>
                <a:ea typeface="Jockey One"/>
                <a:cs typeface="Jockey One"/>
                <a:sym typeface="Jockey One"/>
              </a:endParaRPr>
            </a:p>
          </p:txBody>
        </p:sp>
        <p:sp>
          <p:nvSpPr>
            <p:cNvPr id="269" name="Google Shape;269;p29"/>
            <p:cNvSpPr txBox="1"/>
            <p:nvPr/>
          </p:nvSpPr>
          <p:spPr>
            <a:xfrm>
              <a:off x="2269278" y="991977"/>
              <a:ext cx="6820698" cy="400200"/>
            </a:xfrm>
            <a:prstGeom prst="rect">
              <a:avLst/>
            </a:prstGeom>
            <a:noFill/>
            <a:ln>
              <a:noFill/>
            </a:ln>
          </p:spPr>
          <p:txBody>
            <a:bodyPr spcFirstLastPara="1" wrap="square" lIns="91425" tIns="91425" rIns="91425" bIns="91425" anchor="t" anchorCtr="0">
              <a:noAutofit/>
            </a:bodyPr>
            <a:lstStyle/>
            <a:p>
              <a:r>
                <a:rPr lang="en-US" sz="1800" b="1" smtClean="0">
                  <a:latin typeface="+mj-lt"/>
                </a:rPr>
                <a:t>KHÁI QUÁT VỀ XÂY DỰNG NHÀ NƯỚC VÀ NỀN DÂN CHỦ CỦA NƯỚC TA TỪ 1945 ĐẾN NAY:</a:t>
              </a:r>
              <a:endParaRPr lang="en-US" sz="1800" smtClean="0">
                <a:latin typeface="+mj-lt"/>
              </a:endParaRPr>
            </a:p>
            <a:p>
              <a:pPr marL="0" lvl="0" indent="0" algn="l" rtl="0">
                <a:spcBef>
                  <a:spcPts val="0"/>
                </a:spcBef>
                <a:spcAft>
                  <a:spcPts val="0"/>
                </a:spcAft>
                <a:buNone/>
              </a:pPr>
              <a:endParaRPr sz="1800">
                <a:solidFill>
                  <a:schemeClr val="accent1"/>
                </a:solidFill>
                <a:latin typeface="Jockey One"/>
                <a:ea typeface="Jockey One"/>
                <a:cs typeface="Jockey One"/>
                <a:sym typeface="Jockey One"/>
              </a:endParaRPr>
            </a:p>
          </p:txBody>
        </p:sp>
      </p:grpSp>
      <p:grpSp>
        <p:nvGrpSpPr>
          <p:cNvPr id="271" name="Google Shape;271;p29"/>
          <p:cNvGrpSpPr/>
          <p:nvPr/>
        </p:nvGrpSpPr>
        <p:grpSpPr>
          <a:xfrm>
            <a:off x="1534589" y="2035723"/>
            <a:ext cx="7477793" cy="839038"/>
            <a:chOff x="2902449" y="2111846"/>
            <a:chExt cx="7477793" cy="839038"/>
          </a:xfrm>
        </p:grpSpPr>
        <p:sp>
          <p:nvSpPr>
            <p:cNvPr id="272" name="Google Shape;272;p29"/>
            <p:cNvSpPr txBox="1"/>
            <p:nvPr/>
          </p:nvSpPr>
          <p:spPr>
            <a:xfrm>
              <a:off x="2902449" y="2248584"/>
              <a:ext cx="708600" cy="70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accent3"/>
                  </a:solidFill>
                  <a:latin typeface="Lexend Deca Black"/>
                  <a:ea typeface="Lexend Deca Black"/>
                  <a:cs typeface="Lexend Deca Black"/>
                  <a:sym typeface="Lexend Deca Black"/>
                </a:rPr>
                <a:t>2</a:t>
              </a:r>
              <a:endParaRPr sz="3200">
                <a:solidFill>
                  <a:schemeClr val="accent3"/>
                </a:solidFill>
                <a:latin typeface="Lexend Deca Black"/>
                <a:ea typeface="Lexend Deca Black"/>
                <a:cs typeface="Lexend Deca Black"/>
                <a:sym typeface="Lexend Deca Black"/>
              </a:endParaRPr>
            </a:p>
          </p:txBody>
        </p:sp>
        <p:sp>
          <p:nvSpPr>
            <p:cNvPr id="273" name="Google Shape;273;p29"/>
            <p:cNvSpPr txBox="1"/>
            <p:nvPr/>
          </p:nvSpPr>
          <p:spPr>
            <a:xfrm>
              <a:off x="3687095" y="2111846"/>
              <a:ext cx="6693147" cy="400200"/>
            </a:xfrm>
            <a:prstGeom prst="rect">
              <a:avLst/>
            </a:prstGeom>
            <a:noFill/>
            <a:ln>
              <a:noFill/>
            </a:ln>
          </p:spPr>
          <p:txBody>
            <a:bodyPr spcFirstLastPara="1" wrap="square" lIns="91425" tIns="91425" rIns="91425" bIns="91425" anchor="t" anchorCtr="0">
              <a:noAutofit/>
            </a:bodyPr>
            <a:lstStyle/>
            <a:p>
              <a:r>
                <a:rPr lang="en-US" sz="1800" b="1" smtClean="0">
                  <a:latin typeface="+mn-lt"/>
                </a:rPr>
                <a:t>DÂN CHỦ XÃ HỘI CHỦ NGHĨA VÀ XÂY DỰNG NHÀ NƯỚC PHÁP QUYỀN XÃ HỘI CHỦ NGHĨA Ở VIỆT NAM HIỆN NAY:</a:t>
              </a:r>
            </a:p>
            <a:p>
              <a:pPr marL="0" lvl="0" indent="0" algn="l" rtl="0">
                <a:spcBef>
                  <a:spcPts val="0"/>
                </a:spcBef>
                <a:spcAft>
                  <a:spcPts val="0"/>
                </a:spcAft>
                <a:buNone/>
              </a:pPr>
              <a:r>
                <a:rPr lang="en" sz="1800" smtClean="0">
                  <a:solidFill>
                    <a:schemeClr val="accent1"/>
                  </a:solidFill>
                  <a:latin typeface="Jockey One"/>
                  <a:ea typeface="Jockey One"/>
                  <a:cs typeface="Jockey One"/>
                  <a:sym typeface="Jockey One"/>
                </a:rPr>
                <a:t> </a:t>
              </a:r>
              <a:endParaRPr sz="1800">
                <a:solidFill>
                  <a:schemeClr val="accent1"/>
                </a:solidFill>
                <a:latin typeface="Jockey One"/>
                <a:ea typeface="Jockey One"/>
                <a:cs typeface="Jockey One"/>
                <a:sym typeface="Jockey One"/>
              </a:endParaRPr>
            </a:p>
          </p:txBody>
        </p:sp>
      </p:grpSp>
      <p:sp>
        <p:nvSpPr>
          <p:cNvPr id="78" name="Google Shape;269;p29"/>
          <p:cNvSpPr txBox="1"/>
          <p:nvPr/>
        </p:nvSpPr>
        <p:spPr>
          <a:xfrm>
            <a:off x="2785874" y="1009092"/>
            <a:ext cx="4910326" cy="354702"/>
          </a:xfrm>
          <a:prstGeom prst="rect">
            <a:avLst/>
          </a:prstGeom>
          <a:solidFill>
            <a:srgbClr val="C5B680"/>
          </a:solidFill>
          <a:ln>
            <a:noFill/>
          </a:ln>
        </p:spPr>
        <p:txBody>
          <a:bodyPr spcFirstLastPara="1" wrap="square" lIns="91425" tIns="91425" rIns="91425" bIns="91425" anchor="t" anchorCtr="0">
            <a:noAutofit/>
          </a:bodyPr>
          <a:lstStyle/>
          <a:p>
            <a:r>
              <a:rPr lang="en-US" b="1" smtClean="0"/>
              <a:t>1.1 Khái </a:t>
            </a:r>
            <a:r>
              <a:rPr lang="en-US" b="1"/>
              <a:t>quát về thời kì </a:t>
            </a:r>
            <a:endParaRPr lang="en-US"/>
          </a:p>
          <a:p>
            <a:pPr marL="0" lvl="0" indent="0" algn="l" rtl="0">
              <a:spcBef>
                <a:spcPts val="0"/>
              </a:spcBef>
              <a:spcAft>
                <a:spcPts val="0"/>
              </a:spcAft>
              <a:buNone/>
            </a:pPr>
            <a:endParaRPr sz="1800">
              <a:solidFill>
                <a:schemeClr val="accent1"/>
              </a:solidFill>
              <a:latin typeface="Jockey One"/>
              <a:ea typeface="Jockey One"/>
              <a:cs typeface="Jockey One"/>
              <a:sym typeface="Jockey One"/>
            </a:endParaRPr>
          </a:p>
        </p:txBody>
      </p:sp>
      <p:sp>
        <p:nvSpPr>
          <p:cNvPr id="81" name="Google Shape;269;p29"/>
          <p:cNvSpPr txBox="1"/>
          <p:nvPr/>
        </p:nvSpPr>
        <p:spPr>
          <a:xfrm>
            <a:off x="2785874" y="1475558"/>
            <a:ext cx="4910326" cy="359357"/>
          </a:xfrm>
          <a:prstGeom prst="rect">
            <a:avLst/>
          </a:prstGeom>
          <a:solidFill>
            <a:srgbClr val="C5B680"/>
          </a:solidFill>
          <a:ln>
            <a:noFill/>
          </a:ln>
        </p:spPr>
        <p:txBody>
          <a:bodyPr spcFirstLastPara="1" wrap="square" lIns="91425" tIns="91425" rIns="91425" bIns="91425" anchor="t" anchorCtr="0">
            <a:noAutofit/>
          </a:bodyPr>
          <a:lstStyle/>
          <a:p>
            <a:r>
              <a:rPr lang="en-US" b="1"/>
              <a:t>1.2 Khái niệm về nhà nước và dân chủ </a:t>
            </a:r>
            <a:endParaRPr lang="en-US"/>
          </a:p>
          <a:p>
            <a:pPr marL="0" lvl="0" indent="0" algn="l" rtl="0">
              <a:spcBef>
                <a:spcPts val="0"/>
              </a:spcBef>
              <a:spcAft>
                <a:spcPts val="0"/>
              </a:spcAft>
              <a:buNone/>
            </a:pPr>
            <a:endParaRPr sz="1800">
              <a:solidFill>
                <a:schemeClr val="accent1"/>
              </a:solidFill>
              <a:latin typeface="Jockey One"/>
              <a:ea typeface="Jockey One"/>
              <a:cs typeface="Jockey One"/>
              <a:sym typeface="Jockey One"/>
            </a:endParaRPr>
          </a:p>
        </p:txBody>
      </p:sp>
      <p:sp>
        <p:nvSpPr>
          <p:cNvPr id="82" name="Google Shape;269;p29"/>
          <p:cNvSpPr txBox="1"/>
          <p:nvPr/>
        </p:nvSpPr>
        <p:spPr>
          <a:xfrm>
            <a:off x="2785874" y="2930501"/>
            <a:ext cx="4910326" cy="354702"/>
          </a:xfrm>
          <a:prstGeom prst="rect">
            <a:avLst/>
          </a:prstGeom>
          <a:solidFill>
            <a:srgbClr val="C5B680"/>
          </a:solidFill>
          <a:ln>
            <a:noFill/>
          </a:ln>
        </p:spPr>
        <p:txBody>
          <a:bodyPr spcFirstLastPara="1" wrap="square" lIns="91425" tIns="91425" rIns="91425" bIns="91425" anchor="t" anchorCtr="0">
            <a:noAutofit/>
          </a:bodyPr>
          <a:lstStyle/>
          <a:p>
            <a:pPr lvl="0"/>
            <a:r>
              <a:rPr lang="en-US" b="1"/>
              <a:t>2.1. Dân chủ xã hội chủ nghĩa ở Việt Nam</a:t>
            </a:r>
            <a:endParaRPr sz="1800">
              <a:solidFill>
                <a:schemeClr val="accent1"/>
              </a:solidFill>
              <a:latin typeface="Jockey One"/>
              <a:ea typeface="Jockey One"/>
              <a:cs typeface="Jockey One"/>
              <a:sym typeface="Jockey One"/>
            </a:endParaRPr>
          </a:p>
        </p:txBody>
      </p:sp>
      <p:sp>
        <p:nvSpPr>
          <p:cNvPr id="83" name="Google Shape;269;p29"/>
          <p:cNvSpPr txBox="1"/>
          <p:nvPr/>
        </p:nvSpPr>
        <p:spPr>
          <a:xfrm>
            <a:off x="2785874" y="3526836"/>
            <a:ext cx="4910326" cy="372695"/>
          </a:xfrm>
          <a:prstGeom prst="rect">
            <a:avLst/>
          </a:prstGeom>
          <a:solidFill>
            <a:srgbClr val="C5B680"/>
          </a:solidFill>
          <a:ln>
            <a:noFill/>
          </a:ln>
        </p:spPr>
        <p:txBody>
          <a:bodyPr spcFirstLastPara="1" wrap="square" lIns="91425" tIns="91425" rIns="91425" bIns="91425" anchor="t" anchorCtr="0">
            <a:noAutofit/>
          </a:bodyPr>
          <a:lstStyle/>
          <a:p>
            <a:pPr lvl="0"/>
            <a:r>
              <a:rPr lang="en-US" b="1"/>
              <a:t>2.2. Nhà nước pháp quyền xã hội chủ nghĩa ở Việt Nam</a:t>
            </a:r>
            <a:endParaRPr sz="1800">
              <a:solidFill>
                <a:schemeClr val="accent1"/>
              </a:solidFill>
              <a:latin typeface="Jockey One"/>
              <a:ea typeface="Jockey One"/>
              <a:cs typeface="Jockey One"/>
              <a:sym typeface="Jockey One"/>
            </a:endParaRPr>
          </a:p>
        </p:txBody>
      </p:sp>
      <p:sp>
        <p:nvSpPr>
          <p:cNvPr id="84" name="Google Shape;269;p29"/>
          <p:cNvSpPr txBox="1"/>
          <p:nvPr/>
        </p:nvSpPr>
        <p:spPr>
          <a:xfrm>
            <a:off x="2785873" y="4167264"/>
            <a:ext cx="4910327" cy="518167"/>
          </a:xfrm>
          <a:prstGeom prst="rect">
            <a:avLst/>
          </a:prstGeom>
          <a:solidFill>
            <a:srgbClr val="C5B680"/>
          </a:solidFill>
          <a:ln>
            <a:noFill/>
          </a:ln>
        </p:spPr>
        <p:txBody>
          <a:bodyPr spcFirstLastPara="1" wrap="square" lIns="91425" tIns="91425" rIns="91425" bIns="91425" anchor="t" anchorCtr="0">
            <a:noAutofit/>
          </a:bodyPr>
          <a:lstStyle/>
          <a:p>
            <a:pPr lvl="0"/>
            <a:r>
              <a:rPr lang="en-US" b="1"/>
              <a:t>2.3. Phát huy dân chủ xã hội chủ nghĩa, xây dựng Nhà nước pháp quyền xã hội chủ nghĩa ở Việt Nam hiện nay</a:t>
            </a:r>
            <a:endParaRPr sz="1800">
              <a:solidFill>
                <a:schemeClr val="accent1"/>
              </a:solidFill>
              <a:latin typeface="Jockey One"/>
              <a:ea typeface="Jockey One"/>
              <a:cs typeface="Jockey One"/>
              <a:sym typeface="Jockey One"/>
            </a:endParaRPr>
          </a:p>
        </p:txBody>
      </p:sp>
      <p:sp>
        <p:nvSpPr>
          <p:cNvPr id="17"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spTree>
    <p:extLst>
      <p:ext uri="{BB962C8B-B14F-4D97-AF65-F5344CB8AC3E}">
        <p14:creationId xmlns:p14="http://schemas.microsoft.com/office/powerpoint/2010/main" val="261184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4"/>
                                        </p:tgtEl>
                                        <p:attrNameLst>
                                          <p:attrName>style.visibility</p:attrName>
                                        </p:attrNameLst>
                                      </p:cBhvr>
                                      <p:to>
                                        <p:strVal val="visible"/>
                                      </p:to>
                                    </p:set>
                                    <p:animEffect transition="in" filter="fade">
                                      <p:cBhvr>
                                        <p:cTn id="13" dur="500"/>
                                        <p:tgtEl>
                                          <p:spTgt spid="264"/>
                                        </p:tgtEl>
                                      </p:cBhvr>
                                    </p:animEffect>
                                  </p:childTnLst>
                                </p:cTn>
                              </p:par>
                              <p:par>
                                <p:cTn id="14" presetID="10" presetClass="entr" presetSubtype="0" fill="hold" nodeType="withEffect">
                                  <p:stCondLst>
                                    <p:cond delay="0"/>
                                  </p:stCondLst>
                                  <p:childTnLst>
                                    <p:set>
                                      <p:cBhvr>
                                        <p:cTn id="15" dur="1" fill="hold">
                                          <p:stCondLst>
                                            <p:cond delay="0"/>
                                          </p:stCondLst>
                                        </p:cTn>
                                        <p:tgtEl>
                                          <p:spTgt spid="265"/>
                                        </p:tgtEl>
                                        <p:attrNameLst>
                                          <p:attrName>style.visibility</p:attrName>
                                        </p:attrNameLst>
                                      </p:cBhvr>
                                      <p:to>
                                        <p:strVal val="visible"/>
                                      </p:to>
                                    </p:set>
                                    <p:animEffect transition="in" filter="fade">
                                      <p:cBhvr>
                                        <p:cTn id="16" dur="500"/>
                                        <p:tgtEl>
                                          <p:spTgt spid="265"/>
                                        </p:tgtEl>
                                      </p:cBhvr>
                                    </p:animEffect>
                                  </p:childTnLst>
                                </p:cTn>
                              </p:par>
                              <p:par>
                                <p:cTn id="17" presetID="10" presetClass="entr" presetSubtype="0" fill="hold" nodeType="withEffect">
                                  <p:stCondLst>
                                    <p:cond delay="0"/>
                                  </p:stCondLst>
                                  <p:childTnLst>
                                    <p:set>
                                      <p:cBhvr>
                                        <p:cTn id="18" dur="1" fill="hold">
                                          <p:stCondLst>
                                            <p:cond delay="0"/>
                                          </p:stCondLst>
                                        </p:cTn>
                                        <p:tgtEl>
                                          <p:spTgt spid="267"/>
                                        </p:tgtEl>
                                        <p:attrNameLst>
                                          <p:attrName>style.visibility</p:attrName>
                                        </p:attrNameLst>
                                      </p:cBhvr>
                                      <p:to>
                                        <p:strVal val="visible"/>
                                      </p:to>
                                    </p:set>
                                    <p:animEffect transition="in" filter="fade">
                                      <p:cBhvr>
                                        <p:cTn id="19" dur="500"/>
                                        <p:tgtEl>
                                          <p:spTgt spid="267"/>
                                        </p:tgtEl>
                                      </p:cBhvr>
                                    </p:animEffect>
                                  </p:childTnLst>
                                </p:cTn>
                              </p:par>
                              <p:par>
                                <p:cTn id="20" presetID="10" presetClass="entr" presetSubtype="0" fill="hold" nodeType="withEffect">
                                  <p:stCondLst>
                                    <p:cond delay="0"/>
                                  </p:stCondLst>
                                  <p:childTnLst>
                                    <p:set>
                                      <p:cBhvr>
                                        <p:cTn id="21" dur="1" fill="hold">
                                          <p:stCondLst>
                                            <p:cond delay="0"/>
                                          </p:stCondLst>
                                        </p:cTn>
                                        <p:tgtEl>
                                          <p:spTgt spid="271"/>
                                        </p:tgtEl>
                                        <p:attrNameLst>
                                          <p:attrName>style.visibility</p:attrName>
                                        </p:attrNameLst>
                                      </p:cBhvr>
                                      <p:to>
                                        <p:strVal val="visible"/>
                                      </p:to>
                                    </p:set>
                                    <p:animEffect transition="in" filter="fade">
                                      <p:cBhvr>
                                        <p:cTn id="22" dur="500"/>
                                        <p:tgtEl>
                                          <p:spTgt spid="27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fade">
                                      <p:cBhvr>
                                        <p:cTn id="31" dur="500"/>
                                        <p:tgtEl>
                                          <p:spTgt spid="8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500"/>
                                        <p:tgtEl>
                                          <p:spTgt spid="8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1" grpId="0" animBg="1"/>
      <p:bldP spid="82" grpId="0" animBg="1"/>
      <p:bldP spid="83" grpId="0" animBg="1"/>
      <p:bldP spid="84"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10250" name="Picture 10" descr="https://legoland.com.vn/wp-content/uploads/2021/08/Ban-tuyen-ngon-doc-lap-1945-la-van-ban-mang-tinh-chat-phap-ly-khang-dinh-viec-thiet-lap-Viet-Nam-la-Nha-nuoc-phap-quy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234" y="2974024"/>
            <a:ext cx="3516163" cy="1957240"/>
          </a:xfrm>
          <a:prstGeom prst="rect">
            <a:avLst/>
          </a:prstGeom>
          <a:noFill/>
          <a:extLst>
            <a:ext uri="{909E8E84-426E-40DD-AFC4-6F175D3DCCD1}">
              <a14:hiddenFill xmlns:a14="http://schemas.microsoft.com/office/drawing/2010/main">
                <a:solidFill>
                  <a:srgbClr val="FFFFFF"/>
                </a:solidFill>
              </a14:hiddenFill>
            </a:ext>
          </a:extLst>
        </p:spPr>
      </p:pic>
      <p:sp>
        <p:nvSpPr>
          <p:cNvPr id="265" name="Google Shape;265;p29"/>
          <p:cNvSpPr/>
          <p:nvPr/>
        </p:nvSpPr>
        <p:spPr>
          <a:xfrm>
            <a:off x="1534589" y="271463"/>
            <a:ext cx="721949" cy="732025"/>
          </a:xfrm>
          <a:custGeom>
            <a:avLst/>
            <a:gdLst/>
            <a:ahLst/>
            <a:cxnLst/>
            <a:rect l="l" t="t" r="r" b="b"/>
            <a:pathLst>
              <a:path w="23071" h="23393" extrusionOk="0">
                <a:moveTo>
                  <a:pt x="21379" y="0"/>
                </a:moveTo>
                <a:lnTo>
                  <a:pt x="23071" y="21221"/>
                </a:lnTo>
                <a:lnTo>
                  <a:pt x="0" y="23393"/>
                </a:lnTo>
                <a:lnTo>
                  <a:pt x="1086" y="2493"/>
                </a:lnTo>
                <a:close/>
              </a:path>
            </a:pathLst>
          </a:custGeom>
          <a:solidFill>
            <a:schemeClr val="accent1"/>
          </a:solidFill>
          <a:ln>
            <a:noFill/>
          </a:ln>
        </p:spPr>
      </p:sp>
      <p:grpSp>
        <p:nvGrpSpPr>
          <p:cNvPr id="267" name="Google Shape;267;p29"/>
          <p:cNvGrpSpPr/>
          <p:nvPr/>
        </p:nvGrpSpPr>
        <p:grpSpPr>
          <a:xfrm>
            <a:off x="1538599" y="237275"/>
            <a:ext cx="7605401" cy="762948"/>
            <a:chOff x="1484575" y="991977"/>
            <a:chExt cx="7605401" cy="762948"/>
          </a:xfrm>
        </p:grpSpPr>
        <p:sp>
          <p:nvSpPr>
            <p:cNvPr id="268" name="Google Shape;268;p29"/>
            <p:cNvSpPr txBox="1"/>
            <p:nvPr/>
          </p:nvSpPr>
          <p:spPr>
            <a:xfrm>
              <a:off x="1484575" y="1052625"/>
              <a:ext cx="708600" cy="70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chemeClr val="accent3"/>
                  </a:solidFill>
                  <a:latin typeface="Jockey One"/>
                  <a:ea typeface="Jockey One"/>
                  <a:cs typeface="Jockey One"/>
                  <a:sym typeface="Jockey One"/>
                </a:rPr>
                <a:t>1</a:t>
              </a:r>
              <a:endParaRPr sz="3200" b="1" dirty="0">
                <a:solidFill>
                  <a:schemeClr val="accent3"/>
                </a:solidFill>
                <a:latin typeface="Jockey One"/>
                <a:ea typeface="Jockey One"/>
                <a:cs typeface="Jockey One"/>
                <a:sym typeface="Jockey One"/>
              </a:endParaRPr>
            </a:p>
          </p:txBody>
        </p:sp>
        <p:sp>
          <p:nvSpPr>
            <p:cNvPr id="269" name="Google Shape;269;p29"/>
            <p:cNvSpPr txBox="1"/>
            <p:nvPr/>
          </p:nvSpPr>
          <p:spPr>
            <a:xfrm>
              <a:off x="2269278" y="991977"/>
              <a:ext cx="6820698" cy="400200"/>
            </a:xfrm>
            <a:prstGeom prst="rect">
              <a:avLst/>
            </a:prstGeom>
            <a:noFill/>
            <a:ln>
              <a:noFill/>
            </a:ln>
          </p:spPr>
          <p:txBody>
            <a:bodyPr spcFirstLastPara="1" wrap="square" lIns="91425" tIns="91425" rIns="91425" bIns="91425" anchor="t" anchorCtr="0">
              <a:noAutofit/>
            </a:bodyPr>
            <a:lstStyle/>
            <a:p>
              <a:r>
                <a:rPr lang="en-US" sz="1800" b="1" dirty="0" smtClean="0">
                  <a:latin typeface="+mj-lt"/>
                </a:rPr>
                <a:t>KHÁI QUÁT VỀ XÂY DỰNG NHÀ NƯỚC VÀ NỀN DÂN CHỦ CỦA NƯỚC TA TỪ 1945 ĐẾN NAY:</a:t>
              </a:r>
              <a:endParaRPr lang="en-US" sz="1800" dirty="0" smtClean="0">
                <a:latin typeface="+mj-lt"/>
              </a:endParaRPr>
            </a:p>
            <a:p>
              <a:pPr marL="0" lvl="0" indent="0" algn="l" rtl="0">
                <a:spcBef>
                  <a:spcPts val="0"/>
                </a:spcBef>
                <a:spcAft>
                  <a:spcPts val="0"/>
                </a:spcAft>
                <a:buNone/>
              </a:pPr>
              <a:endParaRPr sz="1800" dirty="0">
                <a:solidFill>
                  <a:schemeClr val="accent1"/>
                </a:solidFill>
                <a:latin typeface="Jockey One"/>
                <a:ea typeface="Jockey One"/>
                <a:cs typeface="Jockey One"/>
                <a:sym typeface="Jockey One"/>
              </a:endParaRPr>
            </a:p>
          </p:txBody>
        </p:sp>
      </p:grpSp>
      <p:sp>
        <p:nvSpPr>
          <p:cNvPr id="17"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pic>
        <p:nvPicPr>
          <p:cNvPr id="10242" name="Picture 2" descr="https://cdnwiki.chitietcongty.com/uploads/img-post/su-hinh-thanh-va-noi-dung-cua-dinh-huong-xa-hoi-chu-nghia-trong-thoi-ky-qua-do-len-chu-nghia-xa-hoi-o-viet-nam-aHR0cHM6Ly9jZG4ubHVhdG1pbmhraHVlLnZuL2xtay9hcnRpY2xlcy85My80NjUxMjMva2hhaS1uaWVtLXZlLXRob2kta3ktcXVhLWRvLXRpbmgtdGF0LXlldS1raGFjaC1xdWFuLWN1YS10aG9pLWt5LXF1YS1kby1sZW4tY2h1LW5naGlhLXhhLWhvaS1vLXZpZXQtbmFtLTQ2NTEyMy5qcGc.jpg"/>
          <p:cNvPicPr>
            <a:picLocks noChangeAspect="1" noChangeArrowheads="1"/>
          </p:cNvPicPr>
          <p:nvPr/>
        </p:nvPicPr>
        <p:blipFill rotWithShape="1">
          <a:blip r:embed="rId4">
            <a:extLst>
              <a:ext uri="{28A0092B-C50C-407E-A947-70E740481C1C}">
                <a14:useLocalDpi xmlns:a14="http://schemas.microsoft.com/office/drawing/2010/main" val="0"/>
              </a:ext>
            </a:extLst>
          </a:blip>
          <a:srcRect b="14679"/>
          <a:stretch/>
        </p:blipFill>
        <p:spPr bwMode="auto">
          <a:xfrm>
            <a:off x="3244726" y="1205013"/>
            <a:ext cx="3189179" cy="176322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tse3.mm.bing.net/th?id=OIP.N20-DZDJf_pd26yHOyFdrgHaOF&amp;pid=Api&amp;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412" y="1205013"/>
            <a:ext cx="1960314" cy="372625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s://tse4.mm.bing.net/th?id=OIP.wYlBVcqZCgZQs_MUZX3LzAHaJE&amp;pid=Api&amp;P=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3905" y="1205012"/>
            <a:ext cx="3045246" cy="372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51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2000"/>
                                        <p:tgtEl>
                                          <p:spTgt spid="10248"/>
                                        </p:tgtEl>
                                      </p:cBhvr>
                                    </p:animEffect>
                                    <p:anim calcmode="lin" valueType="num">
                                      <p:cBhvr>
                                        <p:cTn id="8" dur="2000" fill="hold"/>
                                        <p:tgtEl>
                                          <p:spTgt spid="10248"/>
                                        </p:tgtEl>
                                        <p:attrNameLst>
                                          <p:attrName>ppt_w</p:attrName>
                                        </p:attrNameLst>
                                      </p:cBhvr>
                                      <p:tavLst>
                                        <p:tav tm="0" fmla="#ppt_w*sin(2.5*pi*$)">
                                          <p:val>
                                            <p:fltVal val="0"/>
                                          </p:val>
                                        </p:tav>
                                        <p:tav tm="100000">
                                          <p:val>
                                            <p:fltVal val="1"/>
                                          </p:val>
                                        </p:tav>
                                      </p:tavLst>
                                    </p:anim>
                                    <p:anim calcmode="lin" valueType="num">
                                      <p:cBhvr>
                                        <p:cTn id="9" dur="2000" fill="hold"/>
                                        <p:tgtEl>
                                          <p:spTgt spid="10248"/>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2000"/>
                                        <p:tgtEl>
                                          <p:spTgt spid="10242"/>
                                        </p:tgtEl>
                                      </p:cBhvr>
                                    </p:animEffect>
                                    <p:anim calcmode="lin" valueType="num">
                                      <p:cBhvr>
                                        <p:cTn id="13" dur="2000" fill="hold"/>
                                        <p:tgtEl>
                                          <p:spTgt spid="10242"/>
                                        </p:tgtEl>
                                        <p:attrNameLst>
                                          <p:attrName>ppt_w</p:attrName>
                                        </p:attrNameLst>
                                      </p:cBhvr>
                                      <p:tavLst>
                                        <p:tav tm="0" fmla="#ppt_w*sin(2.5*pi*$)">
                                          <p:val>
                                            <p:fltVal val="0"/>
                                          </p:val>
                                        </p:tav>
                                        <p:tav tm="100000">
                                          <p:val>
                                            <p:fltVal val="1"/>
                                          </p:val>
                                        </p:tav>
                                      </p:tavLst>
                                    </p:anim>
                                    <p:anim calcmode="lin" valueType="num">
                                      <p:cBhvr>
                                        <p:cTn id="14" dur="2000" fill="hold"/>
                                        <p:tgtEl>
                                          <p:spTgt spid="1024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0250"/>
                                        </p:tgtEl>
                                        <p:attrNameLst>
                                          <p:attrName>style.visibility</p:attrName>
                                        </p:attrNameLst>
                                      </p:cBhvr>
                                      <p:to>
                                        <p:strVal val="visible"/>
                                      </p:to>
                                    </p:set>
                                    <p:animEffect transition="in" filter="fade">
                                      <p:cBhvr>
                                        <p:cTn id="17" dur="2000"/>
                                        <p:tgtEl>
                                          <p:spTgt spid="10250"/>
                                        </p:tgtEl>
                                      </p:cBhvr>
                                    </p:animEffect>
                                    <p:anim calcmode="lin" valueType="num">
                                      <p:cBhvr>
                                        <p:cTn id="18" dur="2000" fill="hold"/>
                                        <p:tgtEl>
                                          <p:spTgt spid="10250"/>
                                        </p:tgtEl>
                                        <p:attrNameLst>
                                          <p:attrName>ppt_w</p:attrName>
                                        </p:attrNameLst>
                                      </p:cBhvr>
                                      <p:tavLst>
                                        <p:tav tm="0" fmla="#ppt_w*sin(2.5*pi*$)">
                                          <p:val>
                                            <p:fltVal val="0"/>
                                          </p:val>
                                        </p:tav>
                                        <p:tav tm="100000">
                                          <p:val>
                                            <p:fltVal val="1"/>
                                          </p:val>
                                        </p:tav>
                                      </p:tavLst>
                                    </p:anim>
                                    <p:anim calcmode="lin" valueType="num">
                                      <p:cBhvr>
                                        <p:cTn id="19" dur="2000" fill="hold"/>
                                        <p:tgtEl>
                                          <p:spTgt spid="10250"/>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0252"/>
                                        </p:tgtEl>
                                        <p:attrNameLst>
                                          <p:attrName>style.visibility</p:attrName>
                                        </p:attrNameLst>
                                      </p:cBhvr>
                                      <p:to>
                                        <p:strVal val="visible"/>
                                      </p:to>
                                    </p:set>
                                    <p:animEffect transition="in" filter="fade">
                                      <p:cBhvr>
                                        <p:cTn id="22" dur="2000"/>
                                        <p:tgtEl>
                                          <p:spTgt spid="10252"/>
                                        </p:tgtEl>
                                      </p:cBhvr>
                                    </p:animEffect>
                                    <p:anim calcmode="lin" valueType="num">
                                      <p:cBhvr>
                                        <p:cTn id="23" dur="2000" fill="hold"/>
                                        <p:tgtEl>
                                          <p:spTgt spid="10252"/>
                                        </p:tgtEl>
                                        <p:attrNameLst>
                                          <p:attrName>ppt_w</p:attrName>
                                        </p:attrNameLst>
                                      </p:cBhvr>
                                      <p:tavLst>
                                        <p:tav tm="0" fmla="#ppt_w*sin(2.5*pi*$)">
                                          <p:val>
                                            <p:fltVal val="0"/>
                                          </p:val>
                                        </p:tav>
                                        <p:tav tm="100000">
                                          <p:val>
                                            <p:fltVal val="1"/>
                                          </p:val>
                                        </p:tav>
                                      </p:tavLst>
                                    </p:anim>
                                    <p:anim calcmode="lin" valueType="num">
                                      <p:cBhvr>
                                        <p:cTn id="24" dur="2000" fill="hold"/>
                                        <p:tgtEl>
                                          <p:spTgt spid="102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grpSp>
        <p:nvGrpSpPr>
          <p:cNvPr id="24" name="Google Shape;973;p43"/>
          <p:cNvGrpSpPr/>
          <p:nvPr/>
        </p:nvGrpSpPr>
        <p:grpSpPr>
          <a:xfrm>
            <a:off x="4274465" y="2989010"/>
            <a:ext cx="5128014" cy="2500647"/>
            <a:chOff x="5078275" y="1826225"/>
            <a:chExt cx="3405827" cy="1669050"/>
          </a:xfrm>
        </p:grpSpPr>
        <p:pic>
          <p:nvPicPr>
            <p:cNvPr id="25" name="Google Shape;974;p43"/>
            <p:cNvPicPr preferRelativeResize="0"/>
            <p:nvPr/>
          </p:nvPicPr>
          <p:blipFill rotWithShape="1">
            <a:blip r:embed="rId3">
              <a:alphaModFix/>
            </a:blip>
            <a:srcRect r="13651"/>
            <a:stretch/>
          </p:blipFill>
          <p:spPr>
            <a:xfrm>
              <a:off x="5078275" y="1826225"/>
              <a:ext cx="3405827" cy="1669050"/>
            </a:xfrm>
            <a:prstGeom prst="rect">
              <a:avLst/>
            </a:prstGeom>
            <a:noFill/>
            <a:ln>
              <a:noFill/>
            </a:ln>
          </p:spPr>
        </p:pic>
        <p:sp>
          <p:nvSpPr>
            <p:cNvPr id="26" name="Google Shape;975;p43"/>
            <p:cNvSpPr/>
            <p:nvPr/>
          </p:nvSpPr>
          <p:spPr>
            <a:xfrm>
              <a:off x="5634025" y="2377575"/>
              <a:ext cx="388200" cy="388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39"/>
          <p:cNvGrpSpPr/>
          <p:nvPr/>
        </p:nvGrpSpPr>
        <p:grpSpPr>
          <a:xfrm>
            <a:off x="1547346" y="2993575"/>
            <a:ext cx="1757245" cy="2153150"/>
            <a:chOff x="2134225" y="2500909"/>
            <a:chExt cx="1757245" cy="2153150"/>
          </a:xfrm>
          <a:noFill/>
        </p:grpSpPr>
        <p:sp>
          <p:nvSpPr>
            <p:cNvPr id="817" name="Google Shape;817;p39"/>
            <p:cNvSpPr txBox="1"/>
            <p:nvPr/>
          </p:nvSpPr>
          <p:spPr>
            <a:xfrm>
              <a:off x="2134225" y="2500909"/>
              <a:ext cx="1753800" cy="331800"/>
            </a:xfrm>
            <a:prstGeom prst="rect">
              <a:avLst/>
            </a:prstGeom>
            <a:solidFill>
              <a:schemeClr val="accent3">
                <a:lumMod val="50000"/>
              </a:schemeClr>
            </a:solidFill>
            <a:ln w="19050">
              <a:solidFill>
                <a:schemeClr val="tx1"/>
              </a:solidFill>
            </a:ln>
          </p:spPr>
          <p:txBody>
            <a:bodyPr spcFirstLastPara="1" wrap="square" lIns="91425" tIns="91425" rIns="91425" bIns="91425" anchor="ctr" anchorCtr="0">
              <a:noAutofit/>
            </a:bodyPr>
            <a:lstStyle/>
            <a:p>
              <a:pPr lvl="0" algn="ctr"/>
              <a:r>
                <a:rPr lang="en-US" sz="1800">
                  <a:solidFill>
                    <a:schemeClr val="accent1">
                      <a:lumMod val="75000"/>
                    </a:schemeClr>
                  </a:solidFill>
                  <a:latin typeface="Jockey One" panose="020B0604020202020204" charset="-18"/>
                </a:rPr>
                <a:t>(1959 –1975)</a:t>
              </a:r>
              <a:endParaRPr sz="1800">
                <a:solidFill>
                  <a:schemeClr val="accent1">
                    <a:lumMod val="75000"/>
                  </a:schemeClr>
                </a:solidFill>
                <a:latin typeface="Jockey One" panose="020B0604020202020204" charset="-18"/>
                <a:ea typeface="Jockey One"/>
                <a:cs typeface="Jockey One"/>
                <a:sym typeface="Jockey One"/>
              </a:endParaRPr>
            </a:p>
          </p:txBody>
        </p:sp>
        <p:sp>
          <p:nvSpPr>
            <p:cNvPr id="818" name="Google Shape;818;p39"/>
            <p:cNvSpPr txBox="1"/>
            <p:nvPr/>
          </p:nvSpPr>
          <p:spPr>
            <a:xfrm>
              <a:off x="2137670" y="2832709"/>
              <a:ext cx="1753800" cy="1821350"/>
            </a:xfrm>
            <a:prstGeom prst="rect">
              <a:avLst/>
            </a:prstGeom>
            <a:grpFill/>
            <a:ln w="19050">
              <a:solidFill>
                <a:schemeClr val="tx1"/>
              </a:solidFill>
            </a:ln>
          </p:spPr>
          <p:txBody>
            <a:bodyPr spcFirstLastPara="1" wrap="square" lIns="91425" tIns="91425" rIns="91425" bIns="91425" anchor="ctr" anchorCtr="0">
              <a:noAutofit/>
            </a:bodyPr>
            <a:lstStyle/>
            <a:p>
              <a:pPr lvl="0" algn="ctr"/>
              <a:r>
                <a:rPr lang="en-US"/>
                <a:t>chuyển từ cách mạng dân tộc dân chủ sang cách mạng xã hội chủ nghĩa ở miền Bắc và thực hiện cách mạng dân tộc dân chủ ở miền Nam </a:t>
              </a:r>
              <a:endParaRPr>
                <a:solidFill>
                  <a:schemeClr val="dk1"/>
                </a:solidFill>
                <a:latin typeface="Hind Vadodara Light"/>
                <a:ea typeface="Hind Vadodara Light"/>
                <a:cs typeface="Hind Vadodara Light"/>
                <a:sym typeface="Hind Vadodara Light"/>
              </a:endParaRPr>
            </a:p>
          </p:txBody>
        </p:sp>
      </p:grpSp>
      <p:grpSp>
        <p:nvGrpSpPr>
          <p:cNvPr id="819" name="Google Shape;819;p39"/>
          <p:cNvGrpSpPr/>
          <p:nvPr/>
        </p:nvGrpSpPr>
        <p:grpSpPr>
          <a:xfrm>
            <a:off x="4274466" y="2993575"/>
            <a:ext cx="1753800" cy="1151464"/>
            <a:chOff x="4542776" y="2573066"/>
            <a:chExt cx="1753800" cy="1151464"/>
          </a:xfrm>
        </p:grpSpPr>
        <p:sp>
          <p:nvSpPr>
            <p:cNvPr id="820" name="Google Shape;820;p39"/>
            <p:cNvSpPr txBox="1"/>
            <p:nvPr/>
          </p:nvSpPr>
          <p:spPr>
            <a:xfrm>
              <a:off x="4542776" y="2573066"/>
              <a:ext cx="1753800" cy="331800"/>
            </a:xfrm>
            <a:prstGeom prst="rect">
              <a:avLst/>
            </a:prstGeom>
            <a:solidFill>
              <a:schemeClr val="accent3">
                <a:lumMod val="50000"/>
              </a:schemeClr>
            </a:solidFill>
            <a:ln w="19050">
              <a:solidFill>
                <a:schemeClr val="tx1"/>
              </a:solidFill>
            </a:ln>
          </p:spPr>
          <p:txBody>
            <a:bodyPr spcFirstLastPara="1" wrap="square" lIns="91425" tIns="91425" rIns="91425" bIns="91425" anchor="ctr" anchorCtr="0">
              <a:noAutofit/>
            </a:bodyPr>
            <a:lstStyle/>
            <a:p>
              <a:pPr lvl="0" algn="ctr"/>
              <a:r>
                <a:rPr lang="en-US" sz="1800">
                  <a:solidFill>
                    <a:schemeClr val="accent1">
                      <a:lumMod val="75000"/>
                    </a:schemeClr>
                  </a:solidFill>
                  <a:latin typeface="Jockey One" panose="020B0604020202020204" charset="-18"/>
                </a:rPr>
                <a:t>(1976 –1986)</a:t>
              </a:r>
              <a:endParaRPr sz="1800">
                <a:solidFill>
                  <a:schemeClr val="accent1">
                    <a:lumMod val="75000"/>
                  </a:schemeClr>
                </a:solidFill>
                <a:latin typeface="Jockey One" panose="020B0604020202020204" charset="-18"/>
                <a:ea typeface="Jockey One"/>
                <a:cs typeface="Jockey One"/>
                <a:sym typeface="Jockey One"/>
              </a:endParaRPr>
            </a:p>
          </p:txBody>
        </p:sp>
        <p:sp>
          <p:nvSpPr>
            <p:cNvPr id="821" name="Google Shape;821;p39"/>
            <p:cNvSpPr txBox="1"/>
            <p:nvPr/>
          </p:nvSpPr>
          <p:spPr>
            <a:xfrm>
              <a:off x="4546220" y="2909430"/>
              <a:ext cx="1750355" cy="815100"/>
            </a:xfrm>
            <a:prstGeom prst="rect">
              <a:avLst/>
            </a:prstGeom>
            <a:noFill/>
            <a:ln w="19050">
              <a:solidFill>
                <a:schemeClr val="tx1"/>
              </a:solidFill>
            </a:ln>
          </p:spPr>
          <p:txBody>
            <a:bodyPr spcFirstLastPara="1" wrap="square" lIns="91425" tIns="91425" rIns="91425" bIns="91425" anchor="ctr" anchorCtr="0">
              <a:noAutofit/>
            </a:bodyPr>
            <a:lstStyle/>
            <a:p>
              <a:pPr lvl="0" algn="ctr"/>
              <a:r>
                <a:rPr lang="en-US"/>
                <a:t>Giai đoạn đất nước thống nhất, cả nước tiến lên chủ nghĩa xã hội </a:t>
              </a:r>
              <a:endParaRPr>
                <a:solidFill>
                  <a:schemeClr val="dk1"/>
                </a:solidFill>
                <a:latin typeface="Hind Vadodara Light"/>
                <a:ea typeface="Hind Vadodara Light"/>
                <a:cs typeface="Hind Vadodara Light"/>
                <a:sym typeface="Hind Vadodara Light"/>
              </a:endParaRPr>
            </a:p>
          </p:txBody>
        </p:sp>
      </p:grpSp>
      <p:grpSp>
        <p:nvGrpSpPr>
          <p:cNvPr id="822" name="Google Shape;822;p39"/>
          <p:cNvGrpSpPr/>
          <p:nvPr/>
        </p:nvGrpSpPr>
        <p:grpSpPr>
          <a:xfrm>
            <a:off x="4274465" y="1148984"/>
            <a:ext cx="1753802" cy="1152485"/>
            <a:chOff x="6454779" y="1887239"/>
            <a:chExt cx="1753802" cy="1152485"/>
          </a:xfrm>
          <a:noFill/>
        </p:grpSpPr>
        <p:sp>
          <p:nvSpPr>
            <p:cNvPr id="823" name="Google Shape;823;p39"/>
            <p:cNvSpPr txBox="1"/>
            <p:nvPr/>
          </p:nvSpPr>
          <p:spPr>
            <a:xfrm>
              <a:off x="6454781" y="1887239"/>
              <a:ext cx="1753800" cy="331800"/>
            </a:xfrm>
            <a:prstGeom prst="rect">
              <a:avLst/>
            </a:prstGeom>
            <a:solidFill>
              <a:schemeClr val="accent3">
                <a:lumMod val="50000"/>
              </a:schemeClr>
            </a:solidFill>
            <a:ln w="19050">
              <a:solidFill>
                <a:schemeClr val="tx1"/>
              </a:solidFill>
            </a:ln>
          </p:spPr>
          <p:txBody>
            <a:bodyPr spcFirstLastPara="1" wrap="square" lIns="91425" tIns="91425" rIns="91425" bIns="91425" anchor="ctr" anchorCtr="0">
              <a:noAutofit/>
            </a:bodyPr>
            <a:lstStyle/>
            <a:p>
              <a:pPr lvl="0" algn="ctr"/>
              <a:r>
                <a:rPr lang="en-US" sz="1800">
                  <a:solidFill>
                    <a:schemeClr val="accent1">
                      <a:lumMod val="75000"/>
                    </a:schemeClr>
                  </a:solidFill>
                  <a:latin typeface="Jockey One" panose="020B0604020202020204" charset="-18"/>
                </a:rPr>
                <a:t>(1986 – 2013)</a:t>
              </a:r>
              <a:endParaRPr sz="1800">
                <a:solidFill>
                  <a:schemeClr val="accent1">
                    <a:lumMod val="75000"/>
                  </a:schemeClr>
                </a:solidFill>
                <a:latin typeface="Jockey One" panose="020B0604020202020204" charset="-18"/>
                <a:ea typeface="Jockey One"/>
                <a:cs typeface="Jockey One"/>
                <a:sym typeface="Jockey One"/>
              </a:endParaRPr>
            </a:p>
          </p:txBody>
        </p:sp>
        <p:sp>
          <p:nvSpPr>
            <p:cNvPr id="824" name="Google Shape;824;p39"/>
            <p:cNvSpPr txBox="1"/>
            <p:nvPr/>
          </p:nvSpPr>
          <p:spPr>
            <a:xfrm>
              <a:off x="6454779" y="2224624"/>
              <a:ext cx="1753801" cy="815100"/>
            </a:xfrm>
            <a:prstGeom prst="rect">
              <a:avLst/>
            </a:prstGeom>
            <a:grpFill/>
            <a:ln w="19050">
              <a:solidFill>
                <a:schemeClr val="tx1"/>
              </a:solidFill>
            </a:ln>
          </p:spPr>
          <p:txBody>
            <a:bodyPr spcFirstLastPara="1" wrap="square" lIns="91425" tIns="91425" rIns="91425" bIns="91425" anchor="ctr" anchorCtr="0">
              <a:noAutofit/>
            </a:bodyPr>
            <a:lstStyle/>
            <a:p>
              <a:pPr lvl="0" algn="ctr"/>
              <a:r>
                <a:rPr lang="en-US"/>
                <a:t>Giai đoạn đổi mới </a:t>
              </a:r>
              <a:endParaRPr>
                <a:solidFill>
                  <a:schemeClr val="dk1"/>
                </a:solidFill>
                <a:latin typeface="Hind Vadodara Light"/>
                <a:ea typeface="Hind Vadodara Light"/>
                <a:cs typeface="Hind Vadodara Light"/>
                <a:sym typeface="Hind Vadodara Light"/>
              </a:endParaRPr>
            </a:p>
          </p:txBody>
        </p:sp>
      </p:grpSp>
      <p:sp>
        <p:nvSpPr>
          <p:cNvPr id="826" name="Google Shape;826;p39"/>
          <p:cNvSpPr/>
          <p:nvPr/>
        </p:nvSpPr>
        <p:spPr>
          <a:xfrm>
            <a:off x="2571586" y="3232772"/>
            <a:ext cx="609000" cy="6090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000" b="1">
              <a:latin typeface="Quicksand"/>
              <a:ea typeface="Quicksand"/>
              <a:cs typeface="Quicksand"/>
              <a:sym typeface="Quicksand"/>
            </a:endParaRPr>
          </a:p>
        </p:txBody>
      </p:sp>
      <p:sp>
        <p:nvSpPr>
          <p:cNvPr id="46" name="Google Shape;817;p39"/>
          <p:cNvSpPr txBox="1"/>
          <p:nvPr/>
        </p:nvSpPr>
        <p:spPr>
          <a:xfrm>
            <a:off x="1568064" y="1127314"/>
            <a:ext cx="1733082" cy="331800"/>
          </a:xfrm>
          <a:prstGeom prst="rect">
            <a:avLst/>
          </a:prstGeom>
          <a:solidFill>
            <a:schemeClr val="accent3">
              <a:lumMod val="50000"/>
            </a:schemeClr>
          </a:solidFill>
          <a:ln w="19050">
            <a:solidFill>
              <a:schemeClr val="tx1"/>
            </a:solidFill>
          </a:ln>
        </p:spPr>
        <p:txBody>
          <a:bodyPr spcFirstLastPara="1" wrap="square" lIns="91425" tIns="91425" rIns="91425" bIns="91425" anchor="ctr" anchorCtr="0">
            <a:noAutofit/>
          </a:bodyPr>
          <a:lstStyle/>
          <a:p>
            <a:r>
              <a:rPr lang="en-US" sz="1800" smtClean="0">
                <a:solidFill>
                  <a:schemeClr val="accent1">
                    <a:lumMod val="75000"/>
                  </a:schemeClr>
                </a:solidFill>
                <a:latin typeface="Jockey One" panose="020B0604020202020204" charset="-18"/>
                <a:ea typeface="Times New Roman" panose="02020603050405020304" pitchFamily="18" charset="0"/>
              </a:rPr>
              <a:t>    (</a:t>
            </a:r>
            <a:r>
              <a:rPr lang="en-US" sz="1800">
                <a:solidFill>
                  <a:schemeClr val="accent1">
                    <a:lumMod val="75000"/>
                  </a:schemeClr>
                </a:solidFill>
                <a:latin typeface="Jockey One" panose="020B0604020202020204" charset="-18"/>
                <a:ea typeface="Times New Roman" panose="02020603050405020304" pitchFamily="18" charset="0"/>
              </a:rPr>
              <a:t>1945 – 1959)</a:t>
            </a:r>
            <a:endParaRPr lang="en-US" sz="1800">
              <a:solidFill>
                <a:schemeClr val="accent1">
                  <a:lumMod val="75000"/>
                </a:schemeClr>
              </a:solidFill>
              <a:latin typeface="Jockey One" panose="020B0604020202020204" charset="-18"/>
            </a:endParaRPr>
          </a:p>
        </p:txBody>
      </p:sp>
      <p:sp>
        <p:nvSpPr>
          <p:cNvPr id="47" name="Google Shape;818;p39"/>
          <p:cNvSpPr txBox="1"/>
          <p:nvPr/>
        </p:nvSpPr>
        <p:spPr>
          <a:xfrm>
            <a:off x="1562072" y="1438754"/>
            <a:ext cx="1739073" cy="815100"/>
          </a:xfrm>
          <a:prstGeom prst="rect">
            <a:avLst/>
          </a:prstGeom>
          <a:noFill/>
          <a:ln w="19050">
            <a:solidFill>
              <a:schemeClr val="tx1"/>
            </a:solidFill>
          </a:ln>
        </p:spPr>
        <p:txBody>
          <a:bodyPr spcFirstLastPara="1" wrap="square" lIns="91425" tIns="91425" rIns="91425" bIns="91425" anchor="ctr" anchorCtr="0">
            <a:noAutofit/>
          </a:bodyPr>
          <a:lstStyle/>
          <a:p>
            <a:pPr algn="ctr"/>
            <a:r>
              <a:rPr lang="en-US" dirty="0">
                <a:solidFill>
                  <a:schemeClr val="accent3">
                    <a:lumMod val="10000"/>
                  </a:schemeClr>
                </a:solidFill>
                <a:latin typeface="Times New Roman" panose="02020603050405020304" pitchFamily="18" charset="0"/>
                <a:ea typeface="Times New Roman" panose="02020603050405020304" pitchFamily="18" charset="0"/>
              </a:rPr>
              <a:t>Giai đoạn thực hiện cách mạng dân tộc dân chủ nhân dân </a:t>
            </a:r>
          </a:p>
          <a:p>
            <a:pPr marL="0" lvl="0" indent="0" algn="ctr" rtl="0">
              <a:spcBef>
                <a:spcPts val="0"/>
              </a:spcBef>
              <a:spcAft>
                <a:spcPts val="0"/>
              </a:spcAft>
              <a:buNone/>
            </a:pPr>
            <a:endParaRPr dirty="0">
              <a:solidFill>
                <a:schemeClr val="dk1"/>
              </a:solidFill>
              <a:latin typeface="Hind Vadodara Light"/>
              <a:ea typeface="Hind Vadodara Light"/>
              <a:cs typeface="Hind Vadodara Light"/>
              <a:sym typeface="Hind Vadodara Light"/>
            </a:endParaRPr>
          </a:p>
        </p:txBody>
      </p:sp>
      <p:grpSp>
        <p:nvGrpSpPr>
          <p:cNvPr id="63" name="Google Shape;822;p39"/>
          <p:cNvGrpSpPr/>
          <p:nvPr/>
        </p:nvGrpSpPr>
        <p:grpSpPr>
          <a:xfrm>
            <a:off x="6920271" y="1148984"/>
            <a:ext cx="1768980" cy="1474730"/>
            <a:chOff x="6655387" y="1887239"/>
            <a:chExt cx="1768980" cy="1474730"/>
          </a:xfrm>
          <a:noFill/>
        </p:grpSpPr>
        <p:sp>
          <p:nvSpPr>
            <p:cNvPr id="64" name="Google Shape;823;p39"/>
            <p:cNvSpPr txBox="1"/>
            <p:nvPr/>
          </p:nvSpPr>
          <p:spPr>
            <a:xfrm>
              <a:off x="6670565" y="1887239"/>
              <a:ext cx="1753801" cy="331800"/>
            </a:xfrm>
            <a:prstGeom prst="rect">
              <a:avLst/>
            </a:prstGeom>
            <a:solidFill>
              <a:schemeClr val="accent3">
                <a:lumMod val="50000"/>
              </a:schemeClr>
            </a:solidFill>
            <a:ln w="19050">
              <a:solidFill>
                <a:schemeClr val="tx1"/>
              </a:solidFill>
            </a:ln>
          </p:spPr>
          <p:txBody>
            <a:bodyPr spcFirstLastPara="1" wrap="square" lIns="91425" tIns="91425" rIns="91425" bIns="91425" anchor="ctr" anchorCtr="0">
              <a:noAutofit/>
            </a:bodyPr>
            <a:lstStyle/>
            <a:p>
              <a:pPr lvl="0" algn="ctr"/>
              <a:r>
                <a:rPr lang="en-US" sz="1800" smtClean="0">
                  <a:solidFill>
                    <a:schemeClr val="accent1">
                      <a:lumMod val="75000"/>
                    </a:schemeClr>
                  </a:solidFill>
                  <a:latin typeface="Jockey One" panose="020B0604020202020204" charset="-18"/>
                </a:rPr>
                <a:t>        (2013- nay)</a:t>
              </a:r>
              <a:endParaRPr sz="1800">
                <a:solidFill>
                  <a:schemeClr val="accent1">
                    <a:lumMod val="75000"/>
                  </a:schemeClr>
                </a:solidFill>
                <a:latin typeface="Jockey One" panose="020B0604020202020204" charset="-18"/>
                <a:ea typeface="Jockey One"/>
                <a:cs typeface="Jockey One"/>
                <a:sym typeface="Jockey One"/>
              </a:endParaRPr>
            </a:p>
          </p:txBody>
        </p:sp>
        <p:sp>
          <p:nvSpPr>
            <p:cNvPr id="65" name="Google Shape;824;p39"/>
            <p:cNvSpPr txBox="1"/>
            <p:nvPr/>
          </p:nvSpPr>
          <p:spPr>
            <a:xfrm>
              <a:off x="6655387" y="2224626"/>
              <a:ext cx="1768980" cy="1137343"/>
            </a:xfrm>
            <a:prstGeom prst="rect">
              <a:avLst/>
            </a:prstGeom>
            <a:grpFill/>
            <a:ln w="19050">
              <a:solidFill>
                <a:schemeClr val="tx1"/>
              </a:solidFill>
            </a:ln>
          </p:spPr>
          <p:txBody>
            <a:bodyPr spcFirstLastPara="1" wrap="square" lIns="91425" tIns="91425" rIns="91425" bIns="91425" anchor="ctr" anchorCtr="0">
              <a:noAutofit/>
            </a:bodyPr>
            <a:lstStyle/>
            <a:p>
              <a:pPr lvl="0" algn="ctr"/>
              <a:r>
                <a:rPr lang="en-US"/>
                <a:t>Giai đoạn hiện nay theo Hiến pháp nước Cộng hòa xã hội chủ nghĩa Việt Nam năm 2013</a:t>
              </a:r>
              <a:endParaRPr>
                <a:solidFill>
                  <a:schemeClr val="dk1"/>
                </a:solidFill>
                <a:latin typeface="Hind Vadodara Light"/>
                <a:ea typeface="Hind Vadodara Light"/>
                <a:cs typeface="Hind Vadodara Light"/>
                <a:sym typeface="Hind Vadodara Light"/>
              </a:endParaRPr>
            </a:p>
          </p:txBody>
        </p:sp>
      </p:grpSp>
      <p:cxnSp>
        <p:nvCxnSpPr>
          <p:cNvPr id="28" name="Straight Arrow Connector 27"/>
          <p:cNvCxnSpPr>
            <a:stCxn id="47" idx="2"/>
            <a:endCxn id="817" idx="0"/>
          </p:cNvCxnSpPr>
          <p:nvPr/>
        </p:nvCxnSpPr>
        <p:spPr>
          <a:xfrm flipH="1">
            <a:off x="2424246" y="2253854"/>
            <a:ext cx="7363" cy="7397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a:stCxn id="817" idx="3"/>
            <a:endCxn id="820" idx="1"/>
          </p:cNvCxnSpPr>
          <p:nvPr/>
        </p:nvCxnSpPr>
        <p:spPr>
          <a:xfrm>
            <a:off x="3301146" y="3159475"/>
            <a:ext cx="97332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820" idx="0"/>
            <a:endCxn id="824" idx="2"/>
          </p:cNvCxnSpPr>
          <p:nvPr/>
        </p:nvCxnSpPr>
        <p:spPr>
          <a:xfrm flipV="1">
            <a:off x="5151366" y="2301469"/>
            <a:ext cx="0" cy="69210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a:stCxn id="823" idx="3"/>
            <a:endCxn id="64" idx="1"/>
          </p:cNvCxnSpPr>
          <p:nvPr/>
        </p:nvCxnSpPr>
        <p:spPr>
          <a:xfrm>
            <a:off x="6028267" y="1314884"/>
            <a:ext cx="90718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7" name="Google Shape;269;p29"/>
          <p:cNvSpPr txBox="1"/>
          <p:nvPr/>
        </p:nvSpPr>
        <p:spPr>
          <a:xfrm>
            <a:off x="3455720" y="187928"/>
            <a:ext cx="2838492" cy="434850"/>
          </a:xfrm>
          <a:prstGeom prst="rect">
            <a:avLst/>
          </a:prstGeom>
          <a:solidFill>
            <a:srgbClr val="C5B680"/>
          </a:solidFill>
          <a:ln>
            <a:noFill/>
          </a:ln>
        </p:spPr>
        <p:txBody>
          <a:bodyPr spcFirstLastPara="1" wrap="square" lIns="91425" tIns="91425" rIns="91425" bIns="91425" anchor="t" anchorCtr="0">
            <a:noAutofit/>
          </a:bodyPr>
          <a:lstStyle/>
          <a:p>
            <a:r>
              <a:rPr lang="en-US" sz="1800" b="1" smtClean="0"/>
              <a:t>1.1 Khái </a:t>
            </a:r>
            <a:r>
              <a:rPr lang="en-US" sz="1800" b="1"/>
              <a:t>quát về thời kì </a:t>
            </a:r>
            <a:endParaRPr lang="en-US" sz="1800"/>
          </a:p>
          <a:p>
            <a:pPr marL="0" lvl="0" indent="0" algn="l" rtl="0">
              <a:spcBef>
                <a:spcPts val="0"/>
              </a:spcBef>
              <a:spcAft>
                <a:spcPts val="0"/>
              </a:spcAft>
              <a:buNone/>
            </a:pPr>
            <a:endParaRPr sz="1800">
              <a:solidFill>
                <a:schemeClr val="accent1"/>
              </a:solidFill>
              <a:latin typeface="Jockey One"/>
              <a:ea typeface="Jockey One"/>
              <a:cs typeface="Jockey One"/>
              <a:sym typeface="Jockey One"/>
            </a:endParaRPr>
          </a:p>
        </p:txBody>
      </p:sp>
      <p:pic>
        <p:nvPicPr>
          <p:cNvPr id="88" name="Google Shape;126;p25"/>
          <p:cNvPicPr preferRelativeResize="0"/>
          <p:nvPr/>
        </p:nvPicPr>
        <p:blipFill>
          <a:blip r:embed="rId4">
            <a:alphaModFix/>
          </a:blip>
          <a:stretch>
            <a:fillRect/>
          </a:stretch>
        </p:blipFill>
        <p:spPr>
          <a:xfrm>
            <a:off x="530221" y="115901"/>
            <a:ext cx="1803780" cy="2137953"/>
          </a:xfrm>
          <a:prstGeom prst="rect">
            <a:avLst/>
          </a:prstGeom>
          <a:noFill/>
          <a:ln>
            <a:noFill/>
          </a:ln>
        </p:spPr>
      </p:pic>
      <p:sp>
        <p:nvSpPr>
          <p:cNvPr id="815" name="Google Shape;815;p39"/>
          <p:cNvSpPr txBox="1">
            <a:spLocks noGrp="1"/>
          </p:cNvSpPr>
          <p:nvPr>
            <p:ph type="title"/>
          </p:nvPr>
        </p:nvSpPr>
        <p:spPr>
          <a:xfrm rot="-54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spTree>
    <p:extLst>
      <p:ext uri="{BB962C8B-B14F-4D97-AF65-F5344CB8AC3E}">
        <p14:creationId xmlns:p14="http://schemas.microsoft.com/office/powerpoint/2010/main" val="33256169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816"/>
                                        </p:tgtEl>
                                        <p:attrNameLst>
                                          <p:attrName>style.visibility</p:attrName>
                                        </p:attrNameLst>
                                      </p:cBhvr>
                                      <p:to>
                                        <p:strVal val="visible"/>
                                      </p:to>
                                    </p:set>
                                    <p:anim calcmode="lin" valueType="num">
                                      <p:cBhvr additive="base">
                                        <p:cTn id="25" dur="500" fill="hold"/>
                                        <p:tgtEl>
                                          <p:spTgt spid="816"/>
                                        </p:tgtEl>
                                        <p:attrNameLst>
                                          <p:attrName>ppt_x</p:attrName>
                                        </p:attrNameLst>
                                      </p:cBhvr>
                                      <p:tavLst>
                                        <p:tav tm="0">
                                          <p:val>
                                            <p:strVal val="#ppt_x"/>
                                          </p:val>
                                        </p:tav>
                                        <p:tav tm="100000">
                                          <p:val>
                                            <p:strVal val="#ppt_x"/>
                                          </p:val>
                                        </p:tav>
                                      </p:tavLst>
                                    </p:anim>
                                    <p:anim calcmode="lin" valueType="num">
                                      <p:cBhvr additive="base">
                                        <p:cTn id="26" dur="500" fill="hold"/>
                                        <p:tgtEl>
                                          <p:spTgt spid="8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819"/>
                                        </p:tgtEl>
                                        <p:attrNameLst>
                                          <p:attrName>style.visibility</p:attrName>
                                        </p:attrNameLst>
                                      </p:cBhvr>
                                      <p:to>
                                        <p:strVal val="visible"/>
                                      </p:to>
                                    </p:set>
                                    <p:anim calcmode="lin" valueType="num">
                                      <p:cBhvr additive="base">
                                        <p:cTn id="35" dur="500" fill="hold"/>
                                        <p:tgtEl>
                                          <p:spTgt spid="819"/>
                                        </p:tgtEl>
                                        <p:attrNameLst>
                                          <p:attrName>ppt_x</p:attrName>
                                        </p:attrNameLst>
                                      </p:cBhvr>
                                      <p:tavLst>
                                        <p:tav tm="0">
                                          <p:val>
                                            <p:strVal val="0-#ppt_w/2"/>
                                          </p:val>
                                        </p:tav>
                                        <p:tav tm="100000">
                                          <p:val>
                                            <p:strVal val="#ppt_x"/>
                                          </p:val>
                                        </p:tav>
                                      </p:tavLst>
                                    </p:anim>
                                    <p:anim calcmode="lin" valueType="num">
                                      <p:cBhvr additive="base">
                                        <p:cTn id="36" dur="500" fill="hold"/>
                                        <p:tgtEl>
                                          <p:spTgt spid="81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22"/>
                                        </p:tgtEl>
                                        <p:attrNameLst>
                                          <p:attrName>style.visibility</p:attrName>
                                        </p:attrNameLst>
                                      </p:cBhvr>
                                      <p:to>
                                        <p:strVal val="visible"/>
                                      </p:to>
                                    </p:set>
                                    <p:anim calcmode="lin" valueType="num">
                                      <p:cBhvr additive="base">
                                        <p:cTn id="45" dur="500" fill="hold"/>
                                        <p:tgtEl>
                                          <p:spTgt spid="822"/>
                                        </p:tgtEl>
                                        <p:attrNameLst>
                                          <p:attrName>ppt_x</p:attrName>
                                        </p:attrNameLst>
                                      </p:cBhvr>
                                      <p:tavLst>
                                        <p:tav tm="0">
                                          <p:val>
                                            <p:strVal val="#ppt_x"/>
                                          </p:val>
                                        </p:tav>
                                        <p:tav tm="100000">
                                          <p:val>
                                            <p:strVal val="#ppt_x"/>
                                          </p:val>
                                        </p:tav>
                                      </p:tavLst>
                                    </p:anim>
                                    <p:anim calcmode="lin" valueType="num">
                                      <p:cBhvr additive="base">
                                        <p:cTn id="46" dur="500" fill="hold"/>
                                        <p:tgtEl>
                                          <p:spTgt spid="8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0-#ppt_w/2"/>
                                          </p:val>
                                        </p:tav>
                                        <p:tav tm="100000">
                                          <p:val>
                                            <p:strVal val="#ppt_x"/>
                                          </p:val>
                                        </p:tav>
                                      </p:tavLst>
                                    </p:anim>
                                    <p:anim calcmode="lin" valueType="num">
                                      <p:cBhvr additive="base">
                                        <p:cTn id="52" dur="500" fill="hold"/>
                                        <p:tgtEl>
                                          <p:spTgt spid="35"/>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500" fill="hold"/>
                                        <p:tgtEl>
                                          <p:spTgt spid="63"/>
                                        </p:tgtEl>
                                        <p:attrNameLst>
                                          <p:attrName>ppt_x</p:attrName>
                                        </p:attrNameLst>
                                      </p:cBhvr>
                                      <p:tavLst>
                                        <p:tav tm="0">
                                          <p:val>
                                            <p:strVal val="0-#ppt_w/2"/>
                                          </p:val>
                                        </p:tav>
                                        <p:tav tm="100000">
                                          <p:val>
                                            <p:strVal val="#ppt_x"/>
                                          </p:val>
                                        </p:tav>
                                      </p:tavLst>
                                    </p:anim>
                                    <p:anim calcmode="lin" valueType="num">
                                      <p:cBhvr additive="base">
                                        <p:cTn id="56"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4"/>
          <p:cNvSpPr/>
          <p:nvPr/>
        </p:nvSpPr>
        <p:spPr>
          <a:xfrm rot="5400000" flipH="1">
            <a:off x="-1971287" y="1971288"/>
            <a:ext cx="5147175" cy="120460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1962940" y="-87316"/>
            <a:ext cx="2762295" cy="463397"/>
          </a:xfrm>
          <a:prstGeom prst="rect">
            <a:avLst/>
          </a:prstGeom>
        </p:spPr>
        <p:txBody>
          <a:bodyPr wrap="none">
            <a:spAutoFit/>
          </a:bodyPr>
          <a:lstStyle/>
          <a:p>
            <a:pPr marL="285750" indent="-285750" algn="just">
              <a:lnSpc>
                <a:spcPct val="150000"/>
              </a:lnSpc>
              <a:spcAft>
                <a:spcPts val="800"/>
              </a:spcAft>
              <a:buFont typeface="Wingdings" panose="05000000000000000000" pitchFamily="2" charset="2"/>
              <a:buChar char="Ø"/>
            </a:pPr>
            <a:r>
              <a:rPr lang="en-US" sz="1800" b="1" u="sng" dirty="0">
                <a:solidFill>
                  <a:srgbClr val="C9403B"/>
                </a:solidFill>
                <a:latin typeface="Times New Roman" panose="02020603050405020304" pitchFamily="18" charset="0"/>
                <a:ea typeface="Times New Roman" panose="02020603050405020304" pitchFamily="18" charset="0"/>
                <a:cs typeface="Times New Roman" panose="02020603050405020304" pitchFamily="18" charset="0"/>
              </a:rPr>
              <a:t>1.1.1. Giới thiệu chung </a:t>
            </a:r>
            <a:endParaRPr lang="en-US" sz="1800" u="sng" dirty="0">
              <a:solidFill>
                <a:srgbClr val="C9403B"/>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8" name="Picture 4" descr="https://www.quanlynhanuoc.vn/wp-content/uploads/2020/10/a-c%C3%A1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387" y="102222"/>
            <a:ext cx="3067291" cy="1714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blogviet.com.vn/wp-content/uploads/2018/09/con-duong-nao-dua-den-thanh-cong-cua-cach-mang-thang-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092" y="3565369"/>
            <a:ext cx="3059990" cy="16217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se4.mm.bing.net/th?id=OIP.eSInEjSx493VF4V6p_d4JwHaEv&amp;pid=Api&amp;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346" y="1943380"/>
            <a:ext cx="3066283" cy="14868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63125" y="355072"/>
            <a:ext cx="4961924" cy="4832092"/>
          </a:xfrm>
          <a:prstGeom prst="rect">
            <a:avLst/>
          </a:prstGeom>
        </p:spPr>
        <p:txBody>
          <a:bodyPr wrap="square">
            <a:spAutoFit/>
          </a:bodyPr>
          <a:lstStyle/>
          <a:p>
            <a:pPr marL="285750" indent="-285750">
              <a:buFont typeface="Wingdings" panose="05000000000000000000" pitchFamily="2" charset="2"/>
              <a:buChar char="v"/>
            </a:pPr>
            <a:r>
              <a:rPr lang="en-US" dirty="0" smtClean="0"/>
              <a:t>Cách mạng tháng 8 là </a:t>
            </a:r>
            <a:r>
              <a:rPr lang="en-US" dirty="0"/>
              <a:t>một cuộc tổng khởi nghĩa thần tốc và thần kỳ trong lịch sử dựng nước và giữ nước của dân tộc ta</a:t>
            </a:r>
            <a:r>
              <a:rPr lang="en-US" dirty="0" smtClean="0"/>
              <a:t>.</a:t>
            </a:r>
          </a:p>
          <a:p>
            <a:pPr marL="285750" indent="-285750">
              <a:buFont typeface="Wingdings" panose="05000000000000000000" pitchFamily="2" charset="2"/>
              <a:buChar char="v"/>
            </a:pPr>
            <a:r>
              <a:rPr lang="en-US" dirty="0" smtClean="0"/>
              <a:t> </a:t>
            </a:r>
            <a:r>
              <a:rPr lang="en-US" dirty="0"/>
              <a:t>Thần kỳ vì chỉ trong hơn một tuần Cách mạng đã thành công trong cả nước, Chính quyền Việt minh đã được xây dựng từ nông thôn đến thành thị để quản lý đất nước. </a:t>
            </a:r>
            <a:endParaRPr lang="en-US" dirty="0" smtClean="0"/>
          </a:p>
          <a:p>
            <a:pPr marL="285750" indent="-285750">
              <a:buFont typeface="Wingdings" panose="05000000000000000000" pitchFamily="2" charset="2"/>
              <a:buChar char="v"/>
            </a:pPr>
            <a:r>
              <a:rPr lang="en-US" dirty="0" smtClean="0"/>
              <a:t>Nền </a:t>
            </a:r>
            <a:r>
              <a:rPr lang="en-US" dirty="0"/>
              <a:t>dân chủ cộng hòa Việt Nam đã hoàn thành sứ mệnh lịch sử của nó sau 40 năm và trở thành tiền đề để tiến lên nền dân chủ XHCN khi cả nước tiến lên chủ nghĩa xã hội</a:t>
            </a:r>
            <a:r>
              <a:rPr lang="en-US" dirty="0" smtClean="0"/>
              <a:t>.</a:t>
            </a:r>
          </a:p>
          <a:p>
            <a:pPr marL="285750" indent="-285750">
              <a:buFont typeface="Wingdings" panose="05000000000000000000" pitchFamily="2" charset="2"/>
              <a:buChar char="v"/>
            </a:pPr>
            <a:r>
              <a:rPr lang="en-US" dirty="0" smtClean="0"/>
              <a:t>Từ </a:t>
            </a:r>
            <a:r>
              <a:rPr lang="en-US" dirty="0"/>
              <a:t>sau cách mạng tháng Tám, chế độ của ta là chế độ dân chủ; dân chủ trăm,ngàn lần với nhân dân, nhưng đồng thời cũng nghiêm trị những kẻ phá hoại thành quả của cách mạng, an ninh, trật tự và an toàn xã hội. </a:t>
            </a:r>
            <a:endParaRPr lang="en-US" dirty="0" smtClean="0"/>
          </a:p>
          <a:p>
            <a:pPr marL="285750" indent="-285750">
              <a:buFont typeface="Wingdings" panose="05000000000000000000" pitchFamily="2" charset="2"/>
              <a:buChar char="v"/>
            </a:pPr>
            <a:r>
              <a:rPr lang="en-US" dirty="0" smtClean="0"/>
              <a:t>Mục </a:t>
            </a:r>
            <a:r>
              <a:rPr lang="en-US" dirty="0"/>
              <a:t>tiêu “độc lập dân tộc”,”người cày có ruộng” và quyền phổ thông đầu phiếu trong lĩnh vực chính trị được thực hiện trọn vẹn. </a:t>
            </a:r>
            <a:endParaRPr lang="en-US" dirty="0" smtClean="0"/>
          </a:p>
          <a:p>
            <a:pPr marL="285750" indent="-285750">
              <a:buFont typeface="Wingdings" panose="05000000000000000000" pitchFamily="2" charset="2"/>
              <a:buChar char="v"/>
            </a:pPr>
            <a:r>
              <a:rPr lang="en-US" dirty="0" smtClean="0"/>
              <a:t>Đưa </a:t>
            </a:r>
            <a:r>
              <a:rPr lang="en-US" dirty="0"/>
              <a:t>nước ta từ một nước thuộc địa nửa phong kiến hàng trăm năm trở thành một quốc gia độc lập, tự do và có chủ quyền lãnh thổ toàn diện, đưa dân tộc ta từ thân phận nô lệ trở thành người chủ của đất nước độc lập tự do.</a:t>
            </a:r>
          </a:p>
        </p:txBody>
      </p:sp>
      <p:sp>
        <p:nvSpPr>
          <p:cNvPr id="10"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spTree>
    <p:extLst>
      <p:ext uri="{BB962C8B-B14F-4D97-AF65-F5344CB8AC3E}">
        <p14:creationId xmlns:p14="http://schemas.microsoft.com/office/powerpoint/2010/main" val="2957220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fade">
                                      <p:cBhvr>
                                        <p:cTn id="16" dur="500"/>
                                        <p:tgtEl>
                                          <p:spTgt spid="10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9888" y="230401"/>
            <a:ext cx="6912864" cy="2118529"/>
          </a:xfrm>
          <a:prstGeom prst="rect">
            <a:avLst/>
          </a:prstGeom>
        </p:spPr>
        <p:txBody>
          <a:bodyPr wrap="square">
            <a:spAutoFit/>
          </a:bodyPr>
          <a:lstStyle/>
          <a:p>
            <a:pPr marL="285750" indent="-285750" algn="just">
              <a:lnSpc>
                <a:spcPct val="150000"/>
              </a:lnSpc>
              <a:spcAft>
                <a:spcPts val="800"/>
              </a:spcAft>
              <a:buFont typeface="Wingdings" panose="05000000000000000000" pitchFamily="2" charset="2"/>
              <a:buChar char="Ø"/>
            </a:pPr>
            <a:r>
              <a:rPr lang="en-US" sz="1600" b="1" u="sng" dirty="0">
                <a:solidFill>
                  <a:srgbClr val="C9403B"/>
                </a:solidFill>
                <a:latin typeface="+mn-lt"/>
                <a:ea typeface="Times New Roman" panose="02020603050405020304" pitchFamily="18" charset="0"/>
                <a:cs typeface="Times New Roman" panose="02020603050405020304" pitchFamily="18" charset="0"/>
              </a:rPr>
              <a:t>1.1.2. Bối cảnh lịch </a:t>
            </a:r>
            <a:r>
              <a:rPr lang="en-US" sz="1600" b="1" u="sng" dirty="0" smtClean="0">
                <a:solidFill>
                  <a:srgbClr val="C9403B"/>
                </a:solidFill>
                <a:latin typeface="+mn-lt"/>
                <a:ea typeface="Times New Roman" panose="02020603050405020304" pitchFamily="18" charset="0"/>
                <a:cs typeface="Times New Roman" panose="02020603050405020304" pitchFamily="18" charset="0"/>
              </a:rPr>
              <a:t>sử</a:t>
            </a:r>
          </a:p>
          <a:p>
            <a:pPr marL="285750" indent="-285750" algn="just">
              <a:spcAft>
                <a:spcPts val="800"/>
              </a:spcAft>
              <a:buFont typeface="Wingdings" panose="05000000000000000000" pitchFamily="2" charset="2"/>
              <a:buChar char="v"/>
            </a:pPr>
            <a:r>
              <a:rPr lang="en-US" dirty="0" smtClean="0">
                <a:effectLst/>
                <a:latin typeface="+mn-lt"/>
                <a:ea typeface="Times New Roman" panose="02020603050405020304" pitchFamily="18" charset="0"/>
                <a:cs typeface="Times New Roman" panose="02020603050405020304" pitchFamily="18" charset="0"/>
              </a:rPr>
              <a:t>* </a:t>
            </a:r>
            <a:r>
              <a:rPr lang="vi-VN" dirty="0">
                <a:latin typeface="+mn-lt"/>
                <a:ea typeface="Times New Roman" panose="02020603050405020304" pitchFamily="18" charset="0"/>
                <a:cs typeface="Times New Roman" panose="02020603050405020304" pitchFamily="18" charset="0"/>
              </a:rPr>
              <a:t>Sau thành công của Cách mạng tháng Tám năm 1945, ngày 2/9/1945, tại quảng trường Ba Đình lịch sử, trước hàng chục vạn đồng bào Thủ đô, Chủ tịch HồChí Minh đã thay mặt Chính phủ cách mạng lâm thời trịnh trọng đọc bản Tuyênngôn Độc lập khai sinh nước Việt Nam Dân chủ Cộng hòa - Nhà nước công nông đầu tiên ở Đông Nam Á. Sự ra đời của Nhà nước Việt Nam Dân chủ Cộng hòa đã khắc vào dòng chảy lịch sử dân tộc như một mốc son chói lọi, biểu tượng của khát vọng hòa bình, độc lập, tự do.</a:t>
            </a:r>
            <a:endParaRPr lang="en-US" dirty="0">
              <a:effectLst/>
              <a:latin typeface="+mn-lt"/>
              <a:ea typeface="Times New Roman" panose="02020603050405020304" pitchFamily="18" charset="0"/>
              <a:cs typeface="Times New Roman" panose="02020603050405020304" pitchFamily="18" charset="0"/>
            </a:endParaRPr>
          </a:p>
        </p:txBody>
      </p:sp>
      <p:pic>
        <p:nvPicPr>
          <p:cNvPr id="1026" name="Picture 2" descr="https://tse1.mm.bing.net/th?id=OIP.5w4aheWqFs9g5OeeqQi0FwHaD2&amp;pid=Api&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130" y="2571675"/>
            <a:ext cx="3931724" cy="20405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se3.mm.bing.net/th?id=OIP.e6Ym-EmQtSBeKs_55BuDGwHaEi&amp;pid=Api&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034" y="2571676"/>
            <a:ext cx="3335187" cy="2040516"/>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spTree>
    <p:extLst>
      <p:ext uri="{BB962C8B-B14F-4D97-AF65-F5344CB8AC3E}">
        <p14:creationId xmlns:p14="http://schemas.microsoft.com/office/powerpoint/2010/main" val="2476415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4"/>
          <p:cNvSpPr/>
          <p:nvPr/>
        </p:nvSpPr>
        <p:spPr>
          <a:xfrm rot="5400000" flipH="1">
            <a:off x="-1971287" y="1971288"/>
            <a:ext cx="5147175" cy="120460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2628968" y="51761"/>
            <a:ext cx="4073551" cy="507831"/>
          </a:xfrm>
          <a:prstGeom prst="rect">
            <a:avLst/>
          </a:prstGeom>
          <a:solidFill>
            <a:srgbClr val="C5B680"/>
          </a:solidFill>
        </p:spPr>
        <p:txBody>
          <a:bodyPr wrap="none">
            <a:spAutoFit/>
          </a:bodyPr>
          <a:lstStyle/>
          <a:p>
            <a:pPr algn="just">
              <a:lnSpc>
                <a:spcPct val="150000"/>
              </a:lnSpc>
              <a:spcAft>
                <a:spcPts val="800"/>
              </a:spcAft>
            </a:pPr>
            <a:r>
              <a:rPr lang="en-US" sz="1800" b="1">
                <a:latin typeface="Times New Roman" panose="02020603050405020304" pitchFamily="18" charset="0"/>
                <a:ea typeface="Times New Roman" panose="02020603050405020304" pitchFamily="18" charset="0"/>
                <a:cs typeface="Times New Roman" panose="02020603050405020304" pitchFamily="18" charset="0"/>
              </a:rPr>
              <a:t>1.2 Khái niệm về nhà nước và dân chủ </a:t>
            </a:r>
            <a:r>
              <a:rPr lang="en-US" sz="1800" b="1"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1379662" y="956502"/>
            <a:ext cx="6634301" cy="984885"/>
          </a:xfrm>
          <a:prstGeom prst="rect">
            <a:avLst/>
          </a:prstGeom>
        </p:spPr>
        <p:txBody>
          <a:bodyPr wrap="square">
            <a:spAutoFit/>
          </a:bodyPr>
          <a:lstStyle/>
          <a:p>
            <a:pPr marL="342900" indent="-342900">
              <a:buFont typeface="Wingdings" panose="05000000000000000000" pitchFamily="2" charset="2"/>
              <a:buChar char="Ø"/>
            </a:pPr>
            <a:r>
              <a:rPr lang="en-US" sz="1600" b="1" u="sng" dirty="0">
                <a:solidFill>
                  <a:schemeClr val="tx1">
                    <a:lumMod val="50000"/>
                  </a:schemeClr>
                </a:solidFill>
                <a:latin typeface="Arial" panose="020B0604020202020204" pitchFamily="34" charset="0"/>
              </a:rPr>
              <a:t>a</a:t>
            </a:r>
            <a:r>
              <a:rPr lang="en-US" sz="1600" b="1" u="sng" dirty="0" smtClean="0">
                <a:solidFill>
                  <a:schemeClr val="tx1">
                    <a:lumMod val="50000"/>
                  </a:schemeClr>
                </a:solidFill>
                <a:latin typeface="Arial" panose="020B0604020202020204" pitchFamily="34" charset="0"/>
              </a:rPr>
              <a:t>. Khái niệm</a:t>
            </a:r>
          </a:p>
          <a:p>
            <a:pPr marL="285750" indent="-285750">
              <a:buFont typeface="Wingdings" panose="05000000000000000000" pitchFamily="2" charset="2"/>
              <a:buChar char="v"/>
            </a:pPr>
            <a:r>
              <a:rPr lang="vi-VN" dirty="0" smtClean="0">
                <a:solidFill>
                  <a:schemeClr val="tx1">
                    <a:lumMod val="50000"/>
                  </a:schemeClr>
                </a:solidFill>
                <a:latin typeface="Arial" panose="020B0604020202020204" pitchFamily="34" charset="0"/>
              </a:rPr>
              <a:t>Hiểu theo nghĩa </a:t>
            </a:r>
            <a:r>
              <a:rPr lang="en-US" dirty="0" smtClean="0">
                <a:solidFill>
                  <a:schemeClr val="tx1">
                    <a:lumMod val="50000"/>
                  </a:schemeClr>
                </a:solidFill>
                <a:latin typeface="Arial" panose="020B0604020202020204" pitchFamily="34" charset="0"/>
              </a:rPr>
              <a:t>pháp luật</a:t>
            </a:r>
            <a:r>
              <a:rPr lang="vi-VN" dirty="0" smtClean="0">
                <a:solidFill>
                  <a:schemeClr val="tx1">
                    <a:lumMod val="50000"/>
                  </a:schemeClr>
                </a:solidFill>
                <a:latin typeface="Arial" panose="020B0604020202020204" pitchFamily="34" charset="0"/>
              </a:rPr>
              <a:t> thì tương đương với một quốc gia, là một Tổ chức xã hội đặc biệt của quyền lực chính trị được giai cấp thống trị thành lập nhằm thực hiện quyền lực chính trị của mình</a:t>
            </a:r>
            <a:r>
              <a:rPr lang="en-US" dirty="0" smtClean="0">
                <a:solidFill>
                  <a:schemeClr val="tx1">
                    <a:lumMod val="50000"/>
                  </a:schemeClr>
                </a:solidFill>
                <a:latin typeface="Arial" panose="020B0604020202020204" pitchFamily="34" charset="0"/>
              </a:rPr>
              <a:t>.</a:t>
            </a:r>
            <a:endParaRPr lang="en-US" dirty="0">
              <a:solidFill>
                <a:schemeClr val="tx1">
                  <a:lumMod val="50000"/>
                </a:schemeClr>
              </a:solidFill>
              <a:latin typeface="Arial" panose="020B0604020202020204" pitchFamily="34" charset="0"/>
            </a:endParaRPr>
          </a:p>
        </p:txBody>
      </p:sp>
      <p:sp>
        <p:nvSpPr>
          <p:cNvPr id="4" name="Rectangle 3"/>
          <p:cNvSpPr/>
          <p:nvPr/>
        </p:nvSpPr>
        <p:spPr>
          <a:xfrm>
            <a:off x="1204601" y="430169"/>
            <a:ext cx="1957587" cy="463397"/>
          </a:xfrm>
          <a:prstGeom prst="rect">
            <a:avLst/>
          </a:prstGeom>
        </p:spPr>
        <p:txBody>
          <a:bodyPr wrap="none">
            <a:spAutoFit/>
          </a:bodyPr>
          <a:lstStyle/>
          <a:p>
            <a:pPr marL="285750" indent="-285750" algn="just">
              <a:lnSpc>
                <a:spcPct val="150000"/>
              </a:lnSpc>
              <a:spcAft>
                <a:spcPts val="800"/>
              </a:spcAft>
              <a:buFont typeface="Wingdings" panose="05000000000000000000" pitchFamily="2" charset="2"/>
              <a:buChar char="Ø"/>
            </a:pPr>
            <a:r>
              <a:rPr lang="en-US" sz="1800" b="1" u="sng" dirty="0">
                <a:solidFill>
                  <a:srgbClr val="C9403B"/>
                </a:solidFill>
                <a:latin typeface="Times New Roman" panose="02020603050405020304" pitchFamily="18" charset="0"/>
                <a:ea typeface="Times New Roman" panose="02020603050405020304" pitchFamily="18" charset="0"/>
                <a:cs typeface="Times New Roman" panose="02020603050405020304" pitchFamily="18" charset="0"/>
              </a:rPr>
              <a:t>1.2.1 Nhà nước</a:t>
            </a:r>
            <a:endParaRPr lang="en-US" sz="1800" u="sng" dirty="0">
              <a:solidFill>
                <a:srgbClr val="C9403B"/>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448188" y="2911747"/>
            <a:ext cx="4806124" cy="1887696"/>
          </a:xfrm>
          <a:prstGeom prst="rect">
            <a:avLst/>
          </a:prstGeom>
        </p:spPr>
        <p:txBody>
          <a:bodyPr wrap="none">
            <a:spAutoFit/>
          </a:bodyPr>
          <a:lstStyle/>
          <a:p>
            <a:pPr marL="285750" indent="-285750" algn="just">
              <a:lnSpc>
                <a:spcPct val="150000"/>
              </a:lnSpc>
              <a:spcAft>
                <a:spcPts val="800"/>
              </a:spcAft>
              <a:buFont typeface="Wingdings" panose="05000000000000000000" pitchFamily="2" charset="2"/>
              <a:buChar char="Ø"/>
            </a:pPr>
            <a:r>
              <a:rPr lang="en-US" sz="1600" b="1" u="sng" dirty="0">
                <a:latin typeface="+mn-lt"/>
                <a:ea typeface="Times New Roman" panose="02020603050405020304" pitchFamily="18" charset="0"/>
                <a:cs typeface="Times New Roman" panose="02020603050405020304" pitchFamily="18" charset="0"/>
              </a:rPr>
              <a:t>b. Sự ra đời của nhà nước xã hội chủ nghĩa</a:t>
            </a:r>
            <a:r>
              <a:rPr lang="en-US" sz="1600" b="1" u="sng" dirty="0" smtClean="0">
                <a:latin typeface="+mn-lt"/>
                <a:ea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r>
              <a:rPr lang="en-US" dirty="0" smtClean="0"/>
              <a:t>Khát </a:t>
            </a:r>
            <a:r>
              <a:rPr lang="en-US" dirty="0"/>
              <a:t>vọng về xã hội công bằng, dân chủ, bình đẳng.</a:t>
            </a:r>
          </a:p>
          <a:p>
            <a:pPr marL="285750" indent="-285750">
              <a:buFont typeface="Symbol" panose="05050102010706020507" pitchFamily="18" charset="2"/>
              <a:buChar char="Þ"/>
            </a:pPr>
            <a:r>
              <a:rPr lang="en-US" dirty="0" smtClean="0"/>
              <a:t>Chủ </a:t>
            </a:r>
            <a:r>
              <a:rPr lang="en-US" dirty="0"/>
              <a:t>nghĩa tư bản xuất hiện </a:t>
            </a:r>
          </a:p>
          <a:p>
            <a:pPr marL="285750" indent="-285750">
              <a:buFont typeface="Symbol" panose="05050102010706020507" pitchFamily="18" charset="2"/>
              <a:buChar char="Þ"/>
            </a:pPr>
            <a:r>
              <a:rPr lang="en-US" dirty="0" smtClean="0"/>
              <a:t>Quan </a:t>
            </a:r>
            <a:r>
              <a:rPr lang="en-US" dirty="0"/>
              <a:t>hệ sản xuất &gt;&lt; Tư liệu sản </a:t>
            </a:r>
            <a:r>
              <a:rPr lang="en-US" dirty="0" smtClean="0"/>
              <a:t>xuất</a:t>
            </a:r>
          </a:p>
          <a:p>
            <a:pPr marL="285750" indent="-285750">
              <a:buFont typeface="Symbol" panose="05050102010706020507" pitchFamily="18" charset="2"/>
              <a:buChar char="Þ"/>
            </a:pPr>
            <a:r>
              <a:rPr lang="en-US" dirty="0" smtClean="0"/>
              <a:t>Các </a:t>
            </a:r>
            <a:r>
              <a:rPr lang="en-US" dirty="0"/>
              <a:t>Đảng cộng sản được thành lập </a:t>
            </a:r>
          </a:p>
          <a:p>
            <a:pPr marL="285750" indent="-285750">
              <a:buFont typeface="Symbol" panose="05050102010706020507" pitchFamily="18" charset="2"/>
              <a:buChar char="Þ"/>
            </a:pPr>
            <a:r>
              <a:rPr lang="en-US" dirty="0" smtClean="0"/>
              <a:t>Lãnh </a:t>
            </a:r>
            <a:r>
              <a:rPr lang="en-US" dirty="0"/>
              <a:t>đạo phong trào cách mạng </a:t>
            </a:r>
          </a:p>
          <a:p>
            <a:pPr marL="285750" indent="-285750">
              <a:buFont typeface="Symbol" panose="05050102010706020507" pitchFamily="18" charset="2"/>
              <a:buChar char="Þ"/>
            </a:pPr>
            <a:r>
              <a:rPr lang="en-US" dirty="0" smtClean="0"/>
              <a:t>Nhà </a:t>
            </a:r>
            <a:r>
              <a:rPr lang="en-US" dirty="0"/>
              <a:t>nước xã hội chủ nghĩa ra đời. </a:t>
            </a:r>
            <a:endParaRPr lang="en-US" sz="1600" dirty="0">
              <a:effectLst/>
              <a:latin typeface="+mn-lt"/>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3"/>
          <a:srcRect l="19727" t="33244" r="41818" b="35726"/>
          <a:stretch/>
        </p:blipFill>
        <p:spPr>
          <a:xfrm>
            <a:off x="5951662" y="1725106"/>
            <a:ext cx="2935615" cy="1332478"/>
          </a:xfrm>
          <a:prstGeom prst="rect">
            <a:avLst/>
          </a:prstGeom>
        </p:spPr>
      </p:pic>
      <p:sp>
        <p:nvSpPr>
          <p:cNvPr id="7" name="Rectangle 6"/>
          <p:cNvSpPr/>
          <p:nvPr/>
        </p:nvSpPr>
        <p:spPr>
          <a:xfrm>
            <a:off x="1379662" y="1890934"/>
            <a:ext cx="4572000" cy="954107"/>
          </a:xfrm>
          <a:prstGeom prst="rect">
            <a:avLst/>
          </a:prstGeom>
        </p:spPr>
        <p:txBody>
          <a:bodyPr>
            <a:spAutoFit/>
          </a:bodyPr>
          <a:lstStyle/>
          <a:p>
            <a:pPr marL="285750" indent="-285750">
              <a:buFont typeface="Wingdings" panose="05000000000000000000" pitchFamily="2" charset="2"/>
              <a:buChar char="v"/>
            </a:pPr>
            <a:r>
              <a:rPr lang="vi-VN" dirty="0">
                <a:solidFill>
                  <a:schemeClr val="tx1">
                    <a:lumMod val="50000"/>
                  </a:schemeClr>
                </a:solidFill>
                <a:latin typeface="Arial" panose="020B0604020202020204" pitchFamily="34" charset="0"/>
              </a:rPr>
              <a:t>Mục đích điều khiển, chỉ huy toàn bộ hoạt động của xã hội trong một quốc gia do vậy nhà nước mang vai trò xã hội, trong đó chủ yếu để bảo vệ các quyền lợi của lực lượng thống trị.</a:t>
            </a:r>
            <a:endParaRPr lang="en-US" dirty="0">
              <a:solidFill>
                <a:schemeClr val="tx1">
                  <a:lumMod val="50000"/>
                </a:schemeClr>
              </a:solidFill>
            </a:endParaRPr>
          </a:p>
        </p:txBody>
      </p:sp>
      <p:pic>
        <p:nvPicPr>
          <p:cNvPr id="1026" name="Picture 2" descr="http://utt.edu.vn/uploads/file-manager/images/image001(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616" y="3395532"/>
            <a:ext cx="2626893" cy="1530986"/>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815;p39"/>
          <p:cNvSpPr txBox="1">
            <a:spLocks noGrp="1"/>
          </p:cNvSpPr>
          <p:nvPr>
            <p:ph type="title"/>
          </p:nvPr>
        </p:nvSpPr>
        <p:spPr>
          <a:xfrm rot="16200000">
            <a:off x="-2016425" y="2267175"/>
            <a:ext cx="5150100" cy="609000"/>
          </a:xfrm>
          <a:prstGeom prst="rect">
            <a:avLst/>
          </a:prstGeom>
        </p:spPr>
        <p:txBody>
          <a:bodyPr spcFirstLastPara="1" wrap="square" lIns="91425" tIns="91425" rIns="91425" bIns="91425" anchor="t" anchorCtr="0">
            <a:noAutofit/>
          </a:bodyPr>
          <a:lstStyle/>
          <a:p>
            <a:pPr lvl="0"/>
            <a:r>
              <a:rPr lang="en-US" b="1" dirty="0">
                <a:solidFill>
                  <a:srgbClr val="F3E2B5"/>
                </a:solidFill>
                <a:latin typeface="+mj-lt"/>
              </a:rPr>
              <a:t>CHỦ NGHĨA XÃ HỘI KHOA HỌC</a:t>
            </a:r>
            <a:endParaRPr dirty="0">
              <a:solidFill>
                <a:schemeClr val="accent3"/>
              </a:solidFill>
              <a:latin typeface="+mj-lt"/>
            </a:endParaRPr>
          </a:p>
        </p:txBody>
      </p:sp>
    </p:spTree>
    <p:extLst>
      <p:ext uri="{BB962C8B-B14F-4D97-AF65-F5344CB8AC3E}">
        <p14:creationId xmlns:p14="http://schemas.microsoft.com/office/powerpoint/2010/main" val="21369871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0" name="Google Shape;120;p24"/>
          <p:cNvSpPr txBox="1">
            <a:spLocks noGrp="1"/>
          </p:cNvSpPr>
          <p:nvPr>
            <p:ph type="title"/>
          </p:nvPr>
        </p:nvSpPr>
        <p:spPr>
          <a:xfrm rot="-5400000">
            <a:off x="-2016425" y="2267175"/>
            <a:ext cx="5150100" cy="60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1600" dirty="0"/>
          </a:p>
          <a:p>
            <a:pPr marL="0" lvl="0" indent="0" algn="ctr" rtl="0">
              <a:spcBef>
                <a:spcPts val="0"/>
              </a:spcBef>
              <a:spcAft>
                <a:spcPts val="0"/>
              </a:spcAft>
              <a:buNone/>
            </a:pPr>
            <a:endParaRPr sz="1600" dirty="0"/>
          </a:p>
        </p:txBody>
      </p:sp>
      <p:sp>
        <p:nvSpPr>
          <p:cNvPr id="2" name="Rectangle 1"/>
          <p:cNvSpPr/>
          <p:nvPr/>
        </p:nvSpPr>
        <p:spPr>
          <a:xfrm>
            <a:off x="1204601" y="155191"/>
            <a:ext cx="7286256" cy="2149306"/>
          </a:xfrm>
          <a:prstGeom prst="rect">
            <a:avLst/>
          </a:prstGeom>
        </p:spPr>
        <p:txBody>
          <a:bodyPr wrap="square">
            <a:spAutoFit/>
          </a:bodyPr>
          <a:lstStyle/>
          <a:p>
            <a:pPr marL="285750" indent="-285750" algn="just">
              <a:spcAft>
                <a:spcPts val="800"/>
              </a:spcAft>
              <a:buFont typeface="Wingdings" panose="05000000000000000000" pitchFamily="2" charset="2"/>
              <a:buChar char="Ø"/>
            </a:pPr>
            <a:r>
              <a:rPr lang="en-US" sz="1800" b="1" u="sng" dirty="0">
                <a:latin typeface="Times New Roman" panose="02020603050405020304" pitchFamily="18" charset="0"/>
                <a:ea typeface="Times New Roman" panose="02020603050405020304" pitchFamily="18" charset="0"/>
                <a:cs typeface="Times New Roman" panose="02020603050405020304" pitchFamily="18" charset="0"/>
              </a:rPr>
              <a:t>c. Bản chất của Nhà nước</a:t>
            </a:r>
            <a:r>
              <a:rPr lang="en-US" sz="1800" b="1" u="sng"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r>
              <a:rPr lang="en-US" u="sng" dirty="0" smtClean="0"/>
              <a:t>Về </a:t>
            </a:r>
            <a:r>
              <a:rPr lang="en-US" u="sng" dirty="0"/>
              <a:t>chính trị: </a:t>
            </a:r>
            <a:r>
              <a:rPr lang="en-US" dirty="0"/>
              <a:t>Nhà nước xã hội chủ nghĩa mang bản chất của giai cấp công nhân, giai cấp có lợi ích phù hợp với lợi ích chung của quân chúng nhân dân lao </a:t>
            </a:r>
            <a:r>
              <a:rPr lang="en-US" dirty="0" smtClean="0"/>
              <a:t>động.</a:t>
            </a:r>
          </a:p>
          <a:p>
            <a:pPr marL="285750" indent="-285750">
              <a:buFont typeface="Wingdings" panose="05000000000000000000" pitchFamily="2" charset="2"/>
              <a:buChar char="v"/>
            </a:pPr>
            <a:r>
              <a:rPr lang="en-US" u="sng" dirty="0" smtClean="0"/>
              <a:t>Về </a:t>
            </a:r>
            <a:r>
              <a:rPr lang="en-US" u="sng" dirty="0"/>
              <a:t>kinh tế: </a:t>
            </a:r>
            <a:r>
              <a:rPr lang="en-US" dirty="0"/>
              <a:t>Bản chất của Nhà nước xã hội chủ nghĩa chịu sự quy định của cơ sở kinh tế của xã hội chủ nghĩa, đó là chế độ sở hữu xã hội về tư liệu sản xuất chủ </a:t>
            </a:r>
            <a:r>
              <a:rPr lang="en-US" dirty="0" smtClean="0"/>
              <a:t>yếu.</a:t>
            </a:r>
          </a:p>
          <a:p>
            <a:pPr marL="285750" indent="-285750">
              <a:buFont typeface="Wingdings" panose="05000000000000000000" pitchFamily="2" charset="2"/>
              <a:buChar char="v"/>
            </a:pPr>
            <a:r>
              <a:rPr lang="en-US" u="sng" dirty="0" smtClean="0"/>
              <a:t>Về </a:t>
            </a:r>
            <a:r>
              <a:rPr lang="en-US" u="sng" dirty="0"/>
              <a:t>văn hóa, xã hội: </a:t>
            </a:r>
            <a:r>
              <a:rPr lang="en-US" dirty="0"/>
              <a:t>Nhà nước xã hội chủ nghĩa được xây dựng trên nền tảng tinh thần là lý luận của chủ nghĩa Mác - Lênin và những giá trị văn hóa tiên tiến, tiến bộ của nhân loại, đồng thời mang những bản sắc riêng của dân tộc.</a:t>
            </a:r>
          </a:p>
          <a:p>
            <a:pPr marL="171450" indent="-171450" algn="just">
              <a:spcAft>
                <a:spcPts val="800"/>
              </a:spcAft>
              <a:buFont typeface="Wingdings" panose="05000000000000000000" pitchFamily="2" charset="2"/>
              <a:buChar char="v"/>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204601" y="2369795"/>
            <a:ext cx="5204512" cy="2934137"/>
          </a:xfrm>
          <a:prstGeom prst="rect">
            <a:avLst/>
          </a:prstGeom>
        </p:spPr>
        <p:txBody>
          <a:bodyPr wrap="square">
            <a:spAutoFit/>
          </a:bodyPr>
          <a:lstStyle/>
          <a:p>
            <a:pPr marL="285750" indent="-285750" algn="just">
              <a:spcAft>
                <a:spcPts val="800"/>
              </a:spcAft>
              <a:buFont typeface="Wingdings" panose="05000000000000000000" pitchFamily="2" charset="2"/>
              <a:buChar char="Ø"/>
            </a:pPr>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d. Chức năng của nhà nước</a:t>
            </a:r>
            <a:r>
              <a:rPr lang="en-US" sz="1600" b="1" u="sng"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285750" indent="-285750" algn="just">
              <a:spcAft>
                <a:spcPts val="800"/>
              </a:spcAft>
              <a:buFont typeface="Wingdings" panose="05000000000000000000" pitchFamily="2" charset="2"/>
              <a:buChar char="v"/>
            </a:pPr>
            <a:r>
              <a:rPr lang="en-US" dirty="0" smtClean="0"/>
              <a:t>Căn cứ vào phạm </a:t>
            </a:r>
            <a:r>
              <a:rPr lang="en-US" dirty="0"/>
              <a:t>vi tác động của quyền lực nhà nước, chức năng của nhà nước được chia thành chức năng đối nội và chức năng đối ngoại. </a:t>
            </a:r>
          </a:p>
          <a:p>
            <a:pPr marL="285750" indent="-285750" algn="just">
              <a:spcAft>
                <a:spcPts val="800"/>
              </a:spcAft>
              <a:buFont typeface="Wingdings" panose="05000000000000000000" pitchFamily="2" charset="2"/>
              <a:buChar char="v"/>
            </a:pPr>
            <a:r>
              <a:rPr lang="en-US" dirty="0" smtClean="0"/>
              <a:t>Căn </a:t>
            </a:r>
            <a:r>
              <a:rPr lang="en-US" dirty="0"/>
              <a:t>cứ vào lĩnh vực tác động của quyền lực nhà nước, chức năng của nhà nước xã hội chủ nghĩa được chia thành chức năng chính trị, kinh tế, văn hóa, xã hội… </a:t>
            </a:r>
            <a:endParaRPr lang="en-US" dirty="0" smtClean="0"/>
          </a:p>
          <a:p>
            <a:pPr marL="285750" indent="-285750" algn="just">
              <a:spcAft>
                <a:spcPts val="800"/>
              </a:spcAft>
              <a:buFont typeface="Wingdings" panose="05000000000000000000" pitchFamily="2" charset="2"/>
              <a:buChar char="v"/>
            </a:pPr>
            <a:r>
              <a:rPr lang="en-US" dirty="0" smtClean="0"/>
              <a:t>Căn </a:t>
            </a:r>
            <a:r>
              <a:rPr lang="en-US" dirty="0"/>
              <a:t>cứ vào tính chất của quyền lực nhà nước được chia thành chức năng giai cấp (trấn áp) và chức năng xã hội (tổ chức và xây dựng).</a:t>
            </a:r>
          </a:p>
          <a:p>
            <a:pPr marL="285750" indent="-285750" algn="just">
              <a:spcAft>
                <a:spcPts val="800"/>
              </a:spcAft>
              <a:buFont typeface="Wingdings" panose="05000000000000000000" pitchFamily="2" charset="2"/>
              <a:buChar char="v"/>
            </a:pPr>
            <a:endParaRPr lang="en-US" sz="1600" u="sng"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0" name="Picture 2" descr="https://www.quanlynhanuoc.vn/wp-content/uploads/2019/06/QH-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887" y="2369795"/>
            <a:ext cx="1991650" cy="11920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imviec365.vn/pictures/news/2021/06/14/uok16236587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889" y="3630848"/>
            <a:ext cx="1991650" cy="140909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815;p39"/>
          <p:cNvSpPr txBox="1">
            <a:spLocks/>
          </p:cNvSpPr>
          <p:nvPr/>
        </p:nvSpPr>
        <p:spPr>
          <a:xfrm rot="16200000">
            <a:off x="-1864025" y="2419575"/>
            <a:ext cx="5150100" cy="60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Jockey One"/>
                <a:ea typeface="Jockey One"/>
                <a:cs typeface="Jockey One"/>
                <a:sym typeface="Jockey One"/>
              </a:defRPr>
            </a:lvl1pPr>
            <a:lvl2pPr marR="0" lvl="1"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2pPr>
            <a:lvl3pPr marR="0" lvl="2"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3pPr>
            <a:lvl4pPr marR="0" lvl="3"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4pPr>
            <a:lvl5pPr marR="0" lvl="4"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5pPr>
            <a:lvl6pPr marR="0" lvl="5"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6pPr>
            <a:lvl7pPr marR="0" lvl="6"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7pPr>
            <a:lvl8pPr marR="0" lvl="7"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8pPr>
            <a:lvl9pPr marR="0" lvl="8"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9pPr>
          </a:lstStyle>
          <a:p>
            <a:r>
              <a:rPr lang="en-US" b="1" dirty="0" smtClean="0">
                <a:solidFill>
                  <a:srgbClr val="F3E2B5"/>
                </a:solidFill>
                <a:latin typeface="+mj-lt"/>
              </a:rPr>
              <a:t>CHỦ NGHĨA XÃ HỘI KHOA HỌC</a:t>
            </a:r>
            <a:endParaRPr lang="en-US" dirty="0">
              <a:latin typeface="+mj-lt"/>
            </a:endParaRPr>
          </a:p>
        </p:txBody>
      </p:sp>
      <p:sp>
        <p:nvSpPr>
          <p:cNvPr id="9" name="Google Shape;118;p24"/>
          <p:cNvSpPr/>
          <p:nvPr/>
        </p:nvSpPr>
        <p:spPr>
          <a:xfrm rot="5400000" flipH="1">
            <a:off x="-1971287" y="1967613"/>
            <a:ext cx="5147175" cy="1204600"/>
          </a:xfrm>
          <a:prstGeom prst="flowChartManualInpu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5;p39"/>
          <p:cNvSpPr txBox="1">
            <a:spLocks/>
          </p:cNvSpPr>
          <p:nvPr/>
        </p:nvSpPr>
        <p:spPr>
          <a:xfrm rot="16200000">
            <a:off x="-2016425" y="2263500"/>
            <a:ext cx="5150100" cy="609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Jockey One"/>
                <a:ea typeface="Jockey One"/>
                <a:cs typeface="Jockey One"/>
                <a:sym typeface="Jockey One"/>
              </a:defRPr>
            </a:lvl1pPr>
            <a:lvl2pPr marR="0" lvl="1"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2pPr>
            <a:lvl3pPr marR="0" lvl="2"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3pPr>
            <a:lvl4pPr marR="0" lvl="3"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4pPr>
            <a:lvl5pPr marR="0" lvl="4"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5pPr>
            <a:lvl6pPr marR="0" lvl="5"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6pPr>
            <a:lvl7pPr marR="0" lvl="6"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7pPr>
            <a:lvl8pPr marR="0" lvl="7"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8pPr>
            <a:lvl9pPr marR="0" lvl="8" algn="ctr" rtl="0">
              <a:lnSpc>
                <a:spcPct val="100000"/>
              </a:lnSpc>
              <a:spcBef>
                <a:spcPts val="0"/>
              </a:spcBef>
              <a:spcAft>
                <a:spcPts val="0"/>
              </a:spcAft>
              <a:buClr>
                <a:srgbClr val="000000"/>
              </a:buClr>
              <a:buSzPts val="2800"/>
              <a:buFont typeface="Jockey One"/>
              <a:buNone/>
              <a:defRPr sz="2400" b="0" i="0" u="none" strike="noStrike" cap="none">
                <a:solidFill>
                  <a:schemeClr val="accent3"/>
                </a:solidFill>
                <a:latin typeface="Roboto Slab Light"/>
                <a:ea typeface="Roboto Slab Light"/>
                <a:cs typeface="Roboto Slab Light"/>
                <a:sym typeface="Roboto Slab Light"/>
              </a:defRPr>
            </a:lvl9pPr>
          </a:lstStyle>
          <a:p>
            <a:r>
              <a:rPr lang="en-US" b="1" dirty="0" smtClean="0">
                <a:solidFill>
                  <a:srgbClr val="F3E2B5"/>
                </a:solidFill>
                <a:latin typeface="+mj-lt"/>
              </a:rPr>
              <a:t>CHỦ NGHĨA XÃ HỘI KHOA HỌC</a:t>
            </a:r>
            <a:endParaRPr lang="en-US" dirty="0">
              <a:latin typeface="+mj-lt"/>
            </a:endParaRPr>
          </a:p>
        </p:txBody>
      </p:sp>
    </p:spTree>
    <p:extLst>
      <p:ext uri="{BB962C8B-B14F-4D97-AF65-F5344CB8AC3E}">
        <p14:creationId xmlns:p14="http://schemas.microsoft.com/office/powerpoint/2010/main" val="2120628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Revolution - History Lesson Infographics by Slidesgo">
  <a:themeElements>
    <a:clrScheme name="Simple Light">
      <a:dk1>
        <a:srgbClr val="5C1D14"/>
      </a:dk1>
      <a:lt1>
        <a:srgbClr val="FFFFFF"/>
      </a:lt1>
      <a:dk2>
        <a:srgbClr val="595959"/>
      </a:dk2>
      <a:lt2>
        <a:srgbClr val="EEEEEE"/>
      </a:lt2>
      <a:accent1>
        <a:srgbClr val="C9403B"/>
      </a:accent1>
      <a:accent2>
        <a:srgbClr val="5C1D14"/>
      </a:accent2>
      <a:accent3>
        <a:srgbClr val="FCECB4"/>
      </a:accent3>
      <a:accent4>
        <a:srgbClr val="B32A25"/>
      </a:accent4>
      <a:accent5>
        <a:srgbClr val="350C07"/>
      </a:accent5>
      <a:accent6>
        <a:srgbClr val="C5B680"/>
      </a:accent6>
      <a:hlink>
        <a:srgbClr val="C940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838</TotalTime>
  <Words>2813</Words>
  <Application>Microsoft Office PowerPoint</Application>
  <PresentationFormat>On-screen Show (16:9)</PresentationFormat>
  <Paragraphs>125</Paragraphs>
  <Slides>18</Slides>
  <Notes>12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18</vt:i4>
      </vt:variant>
    </vt:vector>
  </HeadingPairs>
  <TitlesOfParts>
    <vt:vector size="33" baseType="lpstr">
      <vt:lpstr>Times New Roman</vt:lpstr>
      <vt:lpstr>Fira Sans Extra Condensed Medium</vt:lpstr>
      <vt:lpstr>Hind Vadodara</vt:lpstr>
      <vt:lpstr>Quicksand</vt:lpstr>
      <vt:lpstr>Oswald Medium</vt:lpstr>
      <vt:lpstr>Symbol</vt:lpstr>
      <vt:lpstr>Lexend Deca Black</vt:lpstr>
      <vt:lpstr>Hind Vadodara Medium</vt:lpstr>
      <vt:lpstr>Roboto Slab Light</vt:lpstr>
      <vt:lpstr>Calibri</vt:lpstr>
      <vt:lpstr>Wingdings</vt:lpstr>
      <vt:lpstr>Hind Vadodara Light</vt:lpstr>
      <vt:lpstr>Arial</vt:lpstr>
      <vt:lpstr>Jockey One</vt:lpstr>
      <vt:lpstr>Revolution - History Lesson Infographics by Slidesgo</vt:lpstr>
      <vt:lpstr>QUÁ TRÌNH XÂY DỰNG NHÀ NƯỚC VÀ PHÁT HUY NỀN   DÂN CHỦ CỦA NƯỚC TA TỪ 1945-NAY </vt:lpstr>
      <vt:lpstr>PowerPoint Presentation</vt:lpstr>
      <vt:lpstr>CHỦ NGHĨA XÃ HỘI KHOA HỌC</vt:lpstr>
      <vt:lpstr>CHỦ NGHĨA XÃ HỘI KHOA HỌC</vt:lpstr>
      <vt:lpstr>CHỦ NGHĨA XÃ HỘI KHOA HỌC</vt:lpstr>
      <vt:lpstr>CHỦ NGHĨA XÃ HỘI KHOA HỌC</vt:lpstr>
      <vt:lpstr>CHỦ NGHĨA XÃ HỘI KHOA HỌC</vt:lpstr>
      <vt:lpstr>CHỦ NGHĨA XÃ HỘI KHOA HỌC</vt:lpstr>
      <vt:lpstr> </vt:lpstr>
      <vt:lpstr>CHỦ NGHĨA XÃ HỘI KHOA HỌC</vt:lpstr>
      <vt:lpstr>CHỦ NGHĨA XÃ HỘI KHOA HỌC</vt:lpstr>
      <vt:lpstr>CHỦ NGHĨA XÃ HỘI KHOA HỌC</vt:lpstr>
      <vt:lpstr>CHỦ NGHĨA XÃ HỘI KHOA HỌC</vt:lpstr>
      <vt:lpstr>CHỦ NGHĨA XÃ HỘI KHOA HỌC</vt:lpstr>
      <vt:lpstr>CHỦ NGHĨA XÃ HỘI KHOA HỌC</vt:lpstr>
      <vt:lpstr>CHỦ NGHĨA XÃ HỘI KHOA HỌC</vt:lpstr>
      <vt:lpstr>CHỦ NGHĨA XÃ HỘI KHOA HỌC</vt:lpstr>
      <vt:lpstr>T h e  e n 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QUÁ TRÌNH XÂY DỰNG NHÀ NƯỚC VÀ   PHÁT   HUY   NỀN   DÂN   CHỦ   CỦA NƯỚC TA TỪ 1945-NAY </dc:title>
  <cp:lastModifiedBy>ASUS</cp:lastModifiedBy>
  <cp:revision>39</cp:revision>
  <dcterms:modified xsi:type="dcterms:W3CDTF">2023-03-23T09:14:57Z</dcterms:modified>
</cp:coreProperties>
</file>