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A4ADE-1A09-4982-B0A6-0B683D012005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AB44-D887-45C7-880D-DEFA3AFF29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1620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A4ADE-1A09-4982-B0A6-0B683D012005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AB44-D887-45C7-880D-DEFA3AFF29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124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A4ADE-1A09-4982-B0A6-0B683D012005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AB44-D887-45C7-880D-DEFA3AFF29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753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A4ADE-1A09-4982-B0A6-0B683D012005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AB44-D887-45C7-880D-DEFA3AFF29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651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A4ADE-1A09-4982-B0A6-0B683D012005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AB44-D887-45C7-880D-DEFA3AFF29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342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A4ADE-1A09-4982-B0A6-0B683D012005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AB44-D887-45C7-880D-DEFA3AFF29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249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A4ADE-1A09-4982-B0A6-0B683D012005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AB44-D887-45C7-880D-DEFA3AFF29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847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A4ADE-1A09-4982-B0A6-0B683D012005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AB44-D887-45C7-880D-DEFA3AFF29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470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A4ADE-1A09-4982-B0A6-0B683D012005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AB44-D887-45C7-880D-DEFA3AFF29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678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A4ADE-1A09-4982-B0A6-0B683D012005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AB44-D887-45C7-880D-DEFA3AFF29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790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A4ADE-1A09-4982-B0A6-0B683D012005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AB44-D887-45C7-880D-DEFA3AFF29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552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A4ADE-1A09-4982-B0A6-0B683D012005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7AB44-D887-45C7-880D-DEFA3AFF29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525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695406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94159" y="5895702"/>
            <a:ext cx="3731998" cy="707886"/>
          </a:xfrm>
          <a:prstGeom prst="rect">
            <a:avLst/>
          </a:prstGeom>
          <a:solidFill>
            <a:srgbClr val="FFFF00"/>
          </a:solidFill>
          <a:ln w="19050">
            <a:noFill/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GB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GB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01 </a:t>
            </a:r>
            <a:r>
              <a:rPr lang="en-GB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trệt</a:t>
            </a:r>
            <a:r>
              <a:rPr lang="en-GB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</a:t>
            </a:r>
            <a:r>
              <a:rPr lang="en-GB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lầu</a:t>
            </a:r>
            <a:r>
              <a:rPr lang="en-GB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01 </a:t>
            </a:r>
            <a:r>
              <a:rPr lang="en-GB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lửng</a:t>
            </a:r>
            <a:endParaRPr lang="en-GB" sz="2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GB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 PN, 02 WC</a:t>
            </a:r>
            <a:endParaRPr lang="en-GB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336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02"/>
          <a:stretch/>
        </p:blipFill>
        <p:spPr>
          <a:xfrm>
            <a:off x="0" y="0"/>
            <a:ext cx="5695405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14401" y="5538652"/>
            <a:ext cx="3100251" cy="830997"/>
          </a:xfrm>
          <a:prstGeom prst="rect">
            <a:avLst/>
          </a:prstGeom>
          <a:solidFill>
            <a:srgbClr val="FFFF00"/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GB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GB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GB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endParaRPr lang="en-GB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GB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28,6m2 (3,5m x 4m)</a:t>
            </a:r>
            <a:endParaRPr lang="en-GB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962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244046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75211" y="5895703"/>
            <a:ext cx="4820195" cy="707886"/>
          </a:xfrm>
          <a:prstGeom prst="rect">
            <a:avLst/>
          </a:prstGeom>
          <a:solidFill>
            <a:srgbClr val="FFFF00"/>
          </a:solidFill>
          <a:ln w="63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GB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GB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GB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</a:t>
            </a:r>
            <a:r>
              <a:rPr lang="en-GB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GB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Khương</a:t>
            </a:r>
            <a:r>
              <a:rPr lang="en-GB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Quận</a:t>
            </a:r>
            <a:r>
              <a:rPr lang="en-GB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</a:t>
            </a:r>
          </a:p>
          <a:p>
            <a:pPr algn="ctr"/>
            <a:r>
              <a:rPr lang="en-GB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 </a:t>
            </a:r>
            <a:r>
              <a:rPr lang="en-GB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GB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giáp</a:t>
            </a:r>
            <a:r>
              <a:rPr lang="en-GB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hẻm</a:t>
            </a:r>
            <a:endParaRPr lang="en-GB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334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64464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81051" y="6087291"/>
            <a:ext cx="2664824" cy="461665"/>
          </a:xfrm>
          <a:prstGeom prst="rect">
            <a:avLst/>
          </a:prstGeom>
          <a:solidFill>
            <a:srgbClr val="FFFF00"/>
          </a:solidFill>
          <a:ln w="63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GB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GB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endParaRPr lang="en-GB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119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42</Words>
  <Application>Microsoft Office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18</cp:revision>
  <dcterms:created xsi:type="dcterms:W3CDTF">2023-03-15T03:21:17Z</dcterms:created>
  <dcterms:modified xsi:type="dcterms:W3CDTF">2023-05-05T08:36:51Z</dcterms:modified>
</cp:coreProperties>
</file>